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70" r:id="rId2"/>
    <p:sldId id="289" r:id="rId3"/>
    <p:sldId id="469" r:id="rId4"/>
    <p:sldId id="257" r:id="rId5"/>
    <p:sldId id="266" r:id="rId6"/>
    <p:sldId id="483" r:id="rId7"/>
    <p:sldId id="482" r:id="rId8"/>
    <p:sldId id="484" r:id="rId9"/>
    <p:sldId id="487" r:id="rId10"/>
    <p:sldId id="485" r:id="rId11"/>
    <p:sldId id="488" r:id="rId12"/>
    <p:sldId id="376" r:id="rId13"/>
    <p:sldId id="481" r:id="rId14"/>
    <p:sldId id="375" r:id="rId15"/>
    <p:sldId id="3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04EE0-8809-415B-B370-0DFC07AB345C}" v="153" dt="2024-06-19T00:01:22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8120" autoAdjust="0"/>
  </p:normalViewPr>
  <p:slideViewPr>
    <p:cSldViewPr snapToGrid="0">
      <p:cViewPr varScale="1">
        <p:scale>
          <a:sx n="36" d="100"/>
          <a:sy n="36" d="100"/>
        </p:scale>
        <p:origin x="184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iah | Love Somebody" userId="3b1a9778-439e-4059-a948-06e27c04c761" providerId="ADAL" clId="{0D004EE0-8809-415B-B370-0DFC07AB345C}"/>
    <pc:docChg chg="undo custSel addSld delSld modSld sldOrd">
      <pc:chgData name="Jemiah | Love Somebody" userId="3b1a9778-439e-4059-a948-06e27c04c761" providerId="ADAL" clId="{0D004EE0-8809-415B-B370-0DFC07AB345C}" dt="2024-06-19T11:15:14.355" v="1184"/>
      <pc:docMkLst>
        <pc:docMk/>
      </pc:docMkLst>
      <pc:sldChg chg="modSp add mod modNotesTx">
        <pc:chgData name="Jemiah | Love Somebody" userId="3b1a9778-439e-4059-a948-06e27c04c761" providerId="ADAL" clId="{0D004EE0-8809-415B-B370-0DFC07AB345C}" dt="2024-06-19T11:14:49.945" v="1180" actId="20577"/>
        <pc:sldMkLst>
          <pc:docMk/>
          <pc:sldMk cId="282142780" sldId="257"/>
        </pc:sldMkLst>
        <pc:spChg chg="mod">
          <ac:chgData name="Jemiah | Love Somebody" userId="3b1a9778-439e-4059-a948-06e27c04c761" providerId="ADAL" clId="{0D004EE0-8809-415B-B370-0DFC07AB345C}" dt="2024-06-18T22:57:16.552" v="216" actId="27636"/>
          <ac:spMkLst>
            <pc:docMk/>
            <pc:sldMk cId="282142780" sldId="257"/>
            <ac:spMk id="39" creationId="{75C4A93F-28A8-4308-A75D-F04231F45FE1}"/>
          </ac:spMkLst>
        </pc:spChg>
        <pc:spChg chg="mod">
          <ac:chgData name="Jemiah | Love Somebody" userId="3b1a9778-439e-4059-a948-06e27c04c761" providerId="ADAL" clId="{0D004EE0-8809-415B-B370-0DFC07AB345C}" dt="2024-06-18T22:58:07.460" v="223" actId="207"/>
          <ac:spMkLst>
            <pc:docMk/>
            <pc:sldMk cId="282142780" sldId="257"/>
            <ac:spMk id="119" creationId="{ABF77370-48B4-46D4-9061-9218B8CBF6B3}"/>
          </ac:spMkLst>
        </pc:spChg>
        <pc:spChg chg="mod">
          <ac:chgData name="Jemiah | Love Somebody" userId="3b1a9778-439e-4059-a948-06e27c04c761" providerId="ADAL" clId="{0D004EE0-8809-415B-B370-0DFC07AB345C}" dt="2024-06-18T22:57:29.625" v="219" actId="207"/>
          <ac:spMkLst>
            <pc:docMk/>
            <pc:sldMk cId="282142780" sldId="257"/>
            <ac:spMk id="125" creationId="{234C0812-33AD-482A-907C-84A2CC9403DE}"/>
          </ac:spMkLst>
        </pc:spChg>
        <pc:graphicFrameChg chg="mod modGraphic">
          <ac:chgData name="Jemiah | Love Somebody" userId="3b1a9778-439e-4059-a948-06e27c04c761" providerId="ADAL" clId="{0D004EE0-8809-415B-B370-0DFC07AB345C}" dt="2024-06-18T22:58:43.644" v="228" actId="207"/>
          <ac:graphicFrameMkLst>
            <pc:docMk/>
            <pc:sldMk cId="282142780" sldId="257"/>
            <ac:graphicFrameMk id="117" creationId="{5C903E5B-2BF0-4D0F-B1D0-5BB3F5E58A68}"/>
          </ac:graphicFrameMkLst>
        </pc:graphicFrameChg>
        <pc:picChg chg="mod">
          <ac:chgData name="Jemiah | Love Somebody" userId="3b1a9778-439e-4059-a948-06e27c04c761" providerId="ADAL" clId="{0D004EE0-8809-415B-B370-0DFC07AB345C}" dt="2024-06-18T23:38:02.696" v="840" actId="14100"/>
          <ac:picMkLst>
            <pc:docMk/>
            <pc:sldMk cId="282142780" sldId="257"/>
            <ac:picMk id="212" creationId="{C126E71F-EA1F-4F87-88E2-0C19F0B05EAC}"/>
          </ac:picMkLst>
        </pc:picChg>
      </pc:sldChg>
      <pc:sldChg chg="delSp modSp add mod ord delAnim modAnim">
        <pc:chgData name="Jemiah | Love Somebody" userId="3b1a9778-439e-4059-a948-06e27c04c761" providerId="ADAL" clId="{0D004EE0-8809-415B-B370-0DFC07AB345C}" dt="2024-06-18T23:39:25.040" v="850"/>
        <pc:sldMkLst>
          <pc:docMk/>
          <pc:sldMk cId="4004371192" sldId="266"/>
        </pc:sldMkLst>
        <pc:spChg chg="del">
          <ac:chgData name="Jemiah | Love Somebody" userId="3b1a9778-439e-4059-a948-06e27c04c761" providerId="ADAL" clId="{0D004EE0-8809-415B-B370-0DFC07AB345C}" dt="2024-06-18T23:38:36.818" v="844" actId="478"/>
          <ac:spMkLst>
            <pc:docMk/>
            <pc:sldMk cId="4004371192" sldId="266"/>
            <ac:spMk id="2" creationId="{2182051F-D4D5-9C84-DB23-3AADC90994EB}"/>
          </ac:spMkLst>
        </pc:spChg>
        <pc:spChg chg="mod">
          <ac:chgData name="Jemiah | Love Somebody" userId="3b1a9778-439e-4059-a948-06e27c04c761" providerId="ADAL" clId="{0D004EE0-8809-415B-B370-0DFC07AB345C}" dt="2024-06-18T23:03:20.283" v="283" actId="1076"/>
          <ac:spMkLst>
            <pc:docMk/>
            <pc:sldMk cId="4004371192" sldId="266"/>
            <ac:spMk id="18" creationId="{B28AFDF5-B0B5-4950-936C-EB7BE553AE4B}"/>
          </ac:spMkLst>
        </pc:spChg>
        <pc:spChg chg="mod">
          <ac:chgData name="Jemiah | Love Somebody" userId="3b1a9778-439e-4059-a948-06e27c04c761" providerId="ADAL" clId="{0D004EE0-8809-415B-B370-0DFC07AB345C}" dt="2024-06-18T23:38:25.621" v="841" actId="1076"/>
          <ac:spMkLst>
            <pc:docMk/>
            <pc:sldMk cId="4004371192" sldId="266"/>
            <ac:spMk id="32" creationId="{4B323500-AD42-4765-B88A-90FC9FB763E3}"/>
          </ac:spMkLst>
        </pc:spChg>
        <pc:spChg chg="del">
          <ac:chgData name="Jemiah | Love Somebody" userId="3b1a9778-439e-4059-a948-06e27c04c761" providerId="ADAL" clId="{0D004EE0-8809-415B-B370-0DFC07AB345C}" dt="2024-06-18T22:59:28.264" v="232" actId="478"/>
          <ac:spMkLst>
            <pc:docMk/>
            <pc:sldMk cId="4004371192" sldId="266"/>
            <ac:spMk id="34" creationId="{7BD2CF14-C84C-4250-82AC-139E7AB6FFFF}"/>
          </ac:spMkLst>
        </pc:spChg>
        <pc:spChg chg="mod">
          <ac:chgData name="Jemiah | Love Somebody" userId="3b1a9778-439e-4059-a948-06e27c04c761" providerId="ADAL" clId="{0D004EE0-8809-415B-B370-0DFC07AB345C}" dt="2024-06-18T22:59:37.871" v="233" actId="1076"/>
          <ac:spMkLst>
            <pc:docMk/>
            <pc:sldMk cId="4004371192" sldId="266"/>
            <ac:spMk id="47" creationId="{11BD8F74-3FAB-4D2F-9011-08BCB22BB306}"/>
          </ac:spMkLst>
        </pc:spChg>
        <pc:picChg chg="mod">
          <ac:chgData name="Jemiah | Love Somebody" userId="3b1a9778-439e-4059-a948-06e27c04c761" providerId="ADAL" clId="{0D004EE0-8809-415B-B370-0DFC07AB345C}" dt="2024-06-18T23:38:58.102" v="845" actId="14100"/>
          <ac:picMkLst>
            <pc:docMk/>
            <pc:sldMk cId="4004371192" sldId="266"/>
            <ac:picMk id="65" creationId="{BB113E90-65F9-45A7-A2D5-562D4FA9C022}"/>
          </ac:picMkLst>
        </pc:picChg>
        <pc:picChg chg="mod">
          <ac:chgData name="Jemiah | Love Somebody" userId="3b1a9778-439e-4059-a948-06e27c04c761" providerId="ADAL" clId="{0D004EE0-8809-415B-B370-0DFC07AB345C}" dt="2024-06-18T23:38:32.408" v="843" actId="14100"/>
          <ac:picMkLst>
            <pc:docMk/>
            <pc:sldMk cId="4004371192" sldId="266"/>
            <ac:picMk id="67" creationId="{0387991F-CF67-4B8D-8B38-55EF62AB9645}"/>
          </ac:picMkLst>
        </pc:picChg>
      </pc:sldChg>
      <pc:sldChg chg="delSp modSp add mod ord">
        <pc:chgData name="Jemiah | Love Somebody" userId="3b1a9778-439e-4059-a948-06e27c04c761" providerId="ADAL" clId="{0D004EE0-8809-415B-B370-0DFC07AB345C}" dt="2024-06-18T23:02:50.743" v="282" actId="14100"/>
        <pc:sldMkLst>
          <pc:docMk/>
          <pc:sldMk cId="2016153321" sldId="289"/>
        </pc:sldMkLst>
        <pc:spChg chg="del">
          <ac:chgData name="Jemiah | Love Somebody" userId="3b1a9778-439e-4059-a948-06e27c04c761" providerId="ADAL" clId="{0D004EE0-8809-415B-B370-0DFC07AB345C}" dt="2024-06-18T23:02:44.124" v="280" actId="478"/>
          <ac:spMkLst>
            <pc:docMk/>
            <pc:sldMk cId="2016153321" sldId="289"/>
            <ac:spMk id="2" creationId="{1F711147-CF1F-C234-5DC4-604D3183D88A}"/>
          </ac:spMkLst>
        </pc:spChg>
        <pc:spChg chg="mod">
          <ac:chgData name="Jemiah | Love Somebody" userId="3b1a9778-439e-4059-a948-06e27c04c761" providerId="ADAL" clId="{0D004EE0-8809-415B-B370-0DFC07AB345C}" dt="2024-06-18T22:56:45.049" v="214" actId="207"/>
          <ac:spMkLst>
            <pc:docMk/>
            <pc:sldMk cId="2016153321" sldId="289"/>
            <ac:spMk id="20" creationId="{2EDA4BCD-A2D1-401B-8E8B-CF9A59715E9D}"/>
          </ac:spMkLst>
        </pc:spChg>
        <pc:spChg chg="mod">
          <ac:chgData name="Jemiah | Love Somebody" userId="3b1a9778-439e-4059-a948-06e27c04c761" providerId="ADAL" clId="{0D004EE0-8809-415B-B370-0DFC07AB345C}" dt="2024-06-18T22:56:25.546" v="212" actId="115"/>
          <ac:spMkLst>
            <pc:docMk/>
            <pc:sldMk cId="2016153321" sldId="289"/>
            <ac:spMk id="32" creationId="{4B323500-AD42-4765-B88A-90FC9FB763E3}"/>
          </ac:spMkLst>
        </pc:spChg>
        <pc:picChg chg="mod">
          <ac:chgData name="Jemiah | Love Somebody" userId="3b1a9778-439e-4059-a948-06e27c04c761" providerId="ADAL" clId="{0D004EE0-8809-415B-B370-0DFC07AB345C}" dt="2024-06-18T23:02:50.743" v="282" actId="14100"/>
          <ac:picMkLst>
            <pc:docMk/>
            <pc:sldMk cId="2016153321" sldId="289"/>
            <ac:picMk id="65" creationId="{BB113E90-65F9-45A7-A2D5-562D4FA9C022}"/>
          </ac:picMkLst>
        </pc:picChg>
      </pc:sldChg>
      <pc:sldChg chg="addSp delSp modSp add del mod">
        <pc:chgData name="Jemiah | Love Somebody" userId="3b1a9778-439e-4059-a948-06e27c04c761" providerId="ADAL" clId="{0D004EE0-8809-415B-B370-0DFC07AB345C}" dt="2024-06-18T23:28:18.152" v="693" actId="47"/>
        <pc:sldMkLst>
          <pc:docMk/>
          <pc:sldMk cId="2664008825" sldId="369"/>
        </pc:sldMkLst>
        <pc:spChg chg="add mod">
          <ac:chgData name="Jemiah | Love Somebody" userId="3b1a9778-439e-4059-a948-06e27c04c761" providerId="ADAL" clId="{0D004EE0-8809-415B-B370-0DFC07AB345C}" dt="2024-05-21T22:22:33.185" v="28" actId="1076"/>
          <ac:spMkLst>
            <pc:docMk/>
            <pc:sldMk cId="2664008825" sldId="369"/>
            <ac:spMk id="2" creationId="{EF7CE18D-2CC9-5767-FB8D-0FCDACDA12BD}"/>
          </ac:spMkLst>
        </pc:spChg>
        <pc:spChg chg="del">
          <ac:chgData name="Jemiah | Love Somebody" userId="3b1a9778-439e-4059-a948-06e27c04c761" providerId="ADAL" clId="{0D004EE0-8809-415B-B370-0DFC07AB345C}" dt="2024-05-21T22:26:24.078" v="136" actId="478"/>
          <ac:spMkLst>
            <pc:docMk/>
            <pc:sldMk cId="2664008825" sldId="369"/>
            <ac:spMk id="9" creationId="{85F966BF-2394-401A-A9BE-480D13342F0B}"/>
          </ac:spMkLst>
        </pc:spChg>
        <pc:spChg chg="mod">
          <ac:chgData name="Jemiah | Love Somebody" userId="3b1a9778-439e-4059-a948-06e27c04c761" providerId="ADAL" clId="{0D004EE0-8809-415B-B370-0DFC07AB345C}" dt="2024-05-21T22:22:29.612" v="27" actId="1076"/>
          <ac:spMkLst>
            <pc:docMk/>
            <pc:sldMk cId="2664008825" sldId="369"/>
            <ac:spMk id="205" creationId="{F89CE2EA-F76C-4A38-AC73-1E46A1CB902B}"/>
          </ac:spMkLst>
        </pc:spChg>
      </pc:sldChg>
      <pc:sldChg chg="addSp delSp modSp del mod">
        <pc:chgData name="Jemiah | Love Somebody" userId="3b1a9778-439e-4059-a948-06e27c04c761" providerId="ADAL" clId="{0D004EE0-8809-415B-B370-0DFC07AB345C}" dt="2024-06-18T23:28:33.938" v="696" actId="47"/>
        <pc:sldMkLst>
          <pc:docMk/>
          <pc:sldMk cId="1082995702" sldId="370"/>
        </pc:sldMkLst>
        <pc:spChg chg="add mod">
          <ac:chgData name="Jemiah | Love Somebody" userId="3b1a9778-439e-4059-a948-06e27c04c761" providerId="ADAL" clId="{0D004EE0-8809-415B-B370-0DFC07AB345C}" dt="2024-05-21T22:22:38.623" v="30" actId="1076"/>
          <ac:spMkLst>
            <pc:docMk/>
            <pc:sldMk cId="1082995702" sldId="370"/>
            <ac:spMk id="2" creationId="{32E0F034-8A0F-D3BE-F374-430B63A12868}"/>
          </ac:spMkLst>
        </pc:spChg>
        <pc:spChg chg="del">
          <ac:chgData name="Jemiah | Love Somebody" userId="3b1a9778-439e-4059-a948-06e27c04c761" providerId="ADAL" clId="{0D004EE0-8809-415B-B370-0DFC07AB345C}" dt="2024-05-21T22:26:20.718" v="135" actId="478"/>
          <ac:spMkLst>
            <pc:docMk/>
            <pc:sldMk cId="1082995702" sldId="370"/>
            <ac:spMk id="9" creationId="{9BD4A0A4-CF7C-4139-A328-13D484D72ACF}"/>
          </ac:spMkLst>
        </pc:spChg>
      </pc:sldChg>
      <pc:sldChg chg="addSp delSp modSp del mod">
        <pc:chgData name="Jemiah | Love Somebody" userId="3b1a9778-439e-4059-a948-06e27c04c761" providerId="ADAL" clId="{0D004EE0-8809-415B-B370-0DFC07AB345C}" dt="2024-06-18T23:29:03.282" v="701" actId="47"/>
        <pc:sldMkLst>
          <pc:docMk/>
          <pc:sldMk cId="1601558679" sldId="371"/>
        </pc:sldMkLst>
        <pc:spChg chg="add mod">
          <ac:chgData name="Jemiah | Love Somebody" userId="3b1a9778-439e-4059-a948-06e27c04c761" providerId="ADAL" clId="{0D004EE0-8809-415B-B370-0DFC07AB345C}" dt="2024-05-21T22:22:45.033" v="32" actId="1076"/>
          <ac:spMkLst>
            <pc:docMk/>
            <pc:sldMk cId="1601558679" sldId="371"/>
            <ac:spMk id="2" creationId="{E97C71BA-76DA-19F7-9A5D-6E502F857FFD}"/>
          </ac:spMkLst>
        </pc:spChg>
        <pc:spChg chg="del">
          <ac:chgData name="Jemiah | Love Somebody" userId="3b1a9778-439e-4059-a948-06e27c04c761" providerId="ADAL" clId="{0D004EE0-8809-415B-B370-0DFC07AB345C}" dt="2024-05-21T22:26:17.131" v="134" actId="478"/>
          <ac:spMkLst>
            <pc:docMk/>
            <pc:sldMk cId="1601558679" sldId="371"/>
            <ac:spMk id="9" creationId="{1F5CD684-D370-44DB-BF82-EEA1DA2253C8}"/>
          </ac:spMkLst>
        </pc:spChg>
      </pc:sldChg>
      <pc:sldChg chg="addSp delSp modSp del mod">
        <pc:chgData name="Jemiah | Love Somebody" userId="3b1a9778-439e-4059-a948-06e27c04c761" providerId="ADAL" clId="{0D004EE0-8809-415B-B370-0DFC07AB345C}" dt="2024-06-18T23:36:42.155" v="828" actId="47"/>
        <pc:sldMkLst>
          <pc:docMk/>
          <pc:sldMk cId="2045601464" sldId="372"/>
        </pc:sldMkLst>
        <pc:spChg chg="add mod">
          <ac:chgData name="Jemiah | Love Somebody" userId="3b1a9778-439e-4059-a948-06e27c04c761" providerId="ADAL" clId="{0D004EE0-8809-415B-B370-0DFC07AB345C}" dt="2024-05-21T22:22:50.378" v="34" actId="1076"/>
          <ac:spMkLst>
            <pc:docMk/>
            <pc:sldMk cId="2045601464" sldId="372"/>
            <ac:spMk id="2" creationId="{669FC1CA-AAC2-DBDE-AAF9-68BA9D6504E0}"/>
          </ac:spMkLst>
        </pc:spChg>
        <pc:spChg chg="del">
          <ac:chgData name="Jemiah | Love Somebody" userId="3b1a9778-439e-4059-a948-06e27c04c761" providerId="ADAL" clId="{0D004EE0-8809-415B-B370-0DFC07AB345C}" dt="2024-05-21T22:26:04.365" v="133" actId="478"/>
          <ac:spMkLst>
            <pc:docMk/>
            <pc:sldMk cId="2045601464" sldId="372"/>
            <ac:spMk id="7" creationId="{B7A97645-DF9B-41E4-868E-6B32F46CFA1E}"/>
          </ac:spMkLst>
        </pc:spChg>
      </pc:sldChg>
      <pc:sldChg chg="modSp del mod">
        <pc:chgData name="Jemiah | Love Somebody" userId="3b1a9778-439e-4059-a948-06e27c04c761" providerId="ADAL" clId="{0D004EE0-8809-415B-B370-0DFC07AB345C}" dt="2024-06-18T23:37:00.034" v="832" actId="47"/>
        <pc:sldMkLst>
          <pc:docMk/>
          <pc:sldMk cId="3226602127" sldId="373"/>
        </pc:sldMkLst>
        <pc:spChg chg="mod">
          <ac:chgData name="Jemiah | Love Somebody" userId="3b1a9778-439e-4059-a948-06e27c04c761" providerId="ADAL" clId="{0D004EE0-8809-415B-B370-0DFC07AB345C}" dt="2024-05-21T22:24:49.105" v="123" actId="207"/>
          <ac:spMkLst>
            <pc:docMk/>
            <pc:sldMk cId="3226602127" sldId="373"/>
            <ac:spMk id="30" creationId="{30F3943D-65A8-44D1-BA1A-1EF588F599AA}"/>
          </ac:spMkLst>
        </pc:spChg>
        <pc:picChg chg="mod">
          <ac:chgData name="Jemiah | Love Somebody" userId="3b1a9778-439e-4059-a948-06e27c04c761" providerId="ADAL" clId="{0D004EE0-8809-415B-B370-0DFC07AB345C}" dt="2024-05-21T22:24:50.378" v="124" actId="1076"/>
          <ac:picMkLst>
            <pc:docMk/>
            <pc:sldMk cId="3226602127" sldId="373"/>
            <ac:picMk id="67" creationId="{0387991F-CF67-4B8D-8B38-55EF62AB9645}"/>
          </ac:picMkLst>
        </pc:picChg>
      </pc:sldChg>
      <pc:sldChg chg="delSp modSp mod ord">
        <pc:chgData name="Jemiah | Love Somebody" userId="3b1a9778-439e-4059-a948-06e27c04c761" providerId="ADAL" clId="{0D004EE0-8809-415B-B370-0DFC07AB345C}" dt="2024-06-19T11:15:12.400" v="1182"/>
        <pc:sldMkLst>
          <pc:docMk/>
          <pc:sldMk cId="1755027038" sldId="374"/>
        </pc:sldMkLst>
        <pc:spChg chg="mod">
          <ac:chgData name="Jemiah | Love Somebody" userId="3b1a9778-439e-4059-a948-06e27c04c761" providerId="ADAL" clId="{0D004EE0-8809-415B-B370-0DFC07AB345C}" dt="2024-05-21T22:25:10.188" v="127" actId="207"/>
          <ac:spMkLst>
            <pc:docMk/>
            <pc:sldMk cId="1755027038" sldId="374"/>
            <ac:spMk id="11" creationId="{7B5CA594-DCF2-400C-8244-2512C6EAA422}"/>
          </ac:spMkLst>
        </pc:spChg>
        <pc:spChg chg="del">
          <ac:chgData name="Jemiah | Love Somebody" userId="3b1a9778-439e-4059-a948-06e27c04c761" providerId="ADAL" clId="{0D004EE0-8809-415B-B370-0DFC07AB345C}" dt="2024-05-21T22:25:58.735" v="132" actId="478"/>
          <ac:spMkLst>
            <pc:docMk/>
            <pc:sldMk cId="1755027038" sldId="374"/>
            <ac:spMk id="14" creationId="{2AD2E7EC-1749-4184-849B-44A9F3C324F3}"/>
          </ac:spMkLst>
        </pc:spChg>
      </pc:sldChg>
      <pc:sldChg chg="delSp modSp mod ord">
        <pc:chgData name="Jemiah | Love Somebody" userId="3b1a9778-439e-4059-a948-06e27c04c761" providerId="ADAL" clId="{0D004EE0-8809-415B-B370-0DFC07AB345C}" dt="2024-06-19T11:15:14.355" v="1184"/>
        <pc:sldMkLst>
          <pc:docMk/>
          <pc:sldMk cId="1747991480" sldId="375"/>
        </pc:sldMkLst>
        <pc:spChg chg="mod">
          <ac:chgData name="Jemiah | Love Somebody" userId="3b1a9778-439e-4059-a948-06e27c04c761" providerId="ADAL" clId="{0D004EE0-8809-415B-B370-0DFC07AB345C}" dt="2024-05-21T22:25:23.164" v="128" actId="207"/>
          <ac:spMkLst>
            <pc:docMk/>
            <pc:sldMk cId="1747991480" sldId="375"/>
            <ac:spMk id="11" creationId="{7B5CA594-DCF2-400C-8244-2512C6EAA422}"/>
          </ac:spMkLst>
        </pc:spChg>
        <pc:spChg chg="del">
          <ac:chgData name="Jemiah | Love Somebody" userId="3b1a9778-439e-4059-a948-06e27c04c761" providerId="ADAL" clId="{0D004EE0-8809-415B-B370-0DFC07AB345C}" dt="2024-05-21T22:25:55.622" v="131" actId="478"/>
          <ac:spMkLst>
            <pc:docMk/>
            <pc:sldMk cId="1747991480" sldId="375"/>
            <ac:spMk id="13" creationId="{3EFE44D9-2223-4383-B4EB-2140B7944580}"/>
          </ac:spMkLst>
        </pc:spChg>
      </pc:sldChg>
      <pc:sldChg chg="delSp modSp mod ord">
        <pc:chgData name="Jemiah | Love Somebody" userId="3b1a9778-439e-4059-a948-06e27c04c761" providerId="ADAL" clId="{0D004EE0-8809-415B-B370-0DFC07AB345C}" dt="2024-06-18T23:40:24.819" v="853"/>
        <pc:sldMkLst>
          <pc:docMk/>
          <pc:sldMk cId="3652686649" sldId="376"/>
        </pc:sldMkLst>
        <pc:spChg chg="del">
          <ac:chgData name="Jemiah | Love Somebody" userId="3b1a9778-439e-4059-a948-06e27c04c761" providerId="ADAL" clId="{0D004EE0-8809-415B-B370-0DFC07AB345C}" dt="2024-05-21T22:25:52.213" v="130" actId="478"/>
          <ac:spMkLst>
            <pc:docMk/>
            <pc:sldMk cId="3652686649" sldId="376"/>
            <ac:spMk id="8" creationId="{67D37776-EC8A-45F1-A8F2-601A679FD1C2}"/>
          </ac:spMkLst>
        </pc:spChg>
        <pc:spChg chg="mod">
          <ac:chgData name="Jemiah | Love Somebody" userId="3b1a9778-439e-4059-a948-06e27c04c761" providerId="ADAL" clId="{0D004EE0-8809-415B-B370-0DFC07AB345C}" dt="2024-05-21T22:27:28.228" v="150" actId="1076"/>
          <ac:spMkLst>
            <pc:docMk/>
            <pc:sldMk cId="3652686649" sldId="376"/>
            <ac:spMk id="205" creationId="{F89CE2EA-F76C-4A38-AC73-1E46A1CB902B}"/>
          </ac:spMkLst>
        </pc:spChg>
        <pc:picChg chg="mod">
          <ac:chgData name="Jemiah | Love Somebody" userId="3b1a9778-439e-4059-a948-06e27c04c761" providerId="ADAL" clId="{0D004EE0-8809-415B-B370-0DFC07AB345C}" dt="2024-05-21T22:27:23.344" v="149" actId="1076"/>
          <ac:picMkLst>
            <pc:docMk/>
            <pc:sldMk cId="3652686649" sldId="376"/>
            <ac:picMk id="212" creationId="{C126E71F-EA1F-4F87-88E2-0C19F0B05EAC}"/>
          </ac:picMkLst>
        </pc:picChg>
      </pc:sldChg>
      <pc:sldChg chg="addSp delSp modSp del mod">
        <pc:chgData name="Jemiah | Love Somebody" userId="3b1a9778-439e-4059-a948-06e27c04c761" providerId="ADAL" clId="{0D004EE0-8809-415B-B370-0DFC07AB345C}" dt="2024-06-18T23:27:45.337" v="684" actId="47"/>
        <pc:sldMkLst>
          <pc:docMk/>
          <pc:sldMk cId="1580736578" sldId="380"/>
        </pc:sldMkLst>
        <pc:spChg chg="add del mod">
          <ac:chgData name="Jemiah | Love Somebody" userId="3b1a9778-439e-4059-a948-06e27c04c761" providerId="ADAL" clId="{0D004EE0-8809-415B-B370-0DFC07AB345C}" dt="2024-05-21T22:21:31.083" v="12" actId="478"/>
          <ac:spMkLst>
            <pc:docMk/>
            <pc:sldMk cId="1580736578" sldId="380"/>
            <ac:spMk id="3" creationId="{A236CD91-833A-9E74-4391-68773AD8AC12}"/>
          </ac:spMkLst>
        </pc:spChg>
        <pc:spChg chg="add mod">
          <ac:chgData name="Jemiah | Love Somebody" userId="3b1a9778-439e-4059-a948-06e27c04c761" providerId="ADAL" clId="{0D004EE0-8809-415B-B370-0DFC07AB345C}" dt="2024-05-21T22:21:32.437" v="13"/>
          <ac:spMkLst>
            <pc:docMk/>
            <pc:sldMk cId="1580736578" sldId="380"/>
            <ac:spMk id="4" creationId="{D53F3E85-E5A0-67F7-EBA0-813EAD0F640D}"/>
          </ac:spMkLst>
        </pc:spChg>
        <pc:spChg chg="del">
          <ac:chgData name="Jemiah | Love Somebody" userId="3b1a9778-439e-4059-a948-06e27c04c761" providerId="ADAL" clId="{0D004EE0-8809-415B-B370-0DFC07AB345C}" dt="2024-05-21T22:26:46.537" v="141" actId="478"/>
          <ac:spMkLst>
            <pc:docMk/>
            <pc:sldMk cId="1580736578" sldId="380"/>
            <ac:spMk id="14" creationId="{09D58FB5-5915-44AF-BEB5-7E0350240E90}"/>
          </ac:spMkLst>
        </pc:spChg>
      </pc:sldChg>
      <pc:sldChg chg="addSp delSp modSp del mod">
        <pc:chgData name="Jemiah | Love Somebody" userId="3b1a9778-439e-4059-a948-06e27c04c761" providerId="ADAL" clId="{0D004EE0-8809-415B-B370-0DFC07AB345C}" dt="2024-06-18T23:27:47.579" v="685" actId="47"/>
        <pc:sldMkLst>
          <pc:docMk/>
          <pc:sldMk cId="169304459" sldId="381"/>
        </pc:sldMkLst>
        <pc:spChg chg="add mod">
          <ac:chgData name="Jemiah | Love Somebody" userId="3b1a9778-439e-4059-a948-06e27c04c761" providerId="ADAL" clId="{0D004EE0-8809-415B-B370-0DFC07AB345C}" dt="2024-05-21T22:21:35.296" v="14"/>
          <ac:spMkLst>
            <pc:docMk/>
            <pc:sldMk cId="169304459" sldId="381"/>
            <ac:spMk id="2" creationId="{663FA671-CB88-B220-A71F-183C0A4949C7}"/>
          </ac:spMkLst>
        </pc:spChg>
        <pc:spChg chg="mod">
          <ac:chgData name="Jemiah | Love Somebody" userId="3b1a9778-439e-4059-a948-06e27c04c761" providerId="ADAL" clId="{0D004EE0-8809-415B-B370-0DFC07AB345C}" dt="2024-05-21T22:24:28.148" v="122" actId="207"/>
          <ac:spMkLst>
            <pc:docMk/>
            <pc:sldMk cId="169304459" sldId="381"/>
            <ac:spMk id="12" creationId="{608D954D-30CD-4AC0-9E65-495901B2118D}"/>
          </ac:spMkLst>
        </pc:spChg>
        <pc:spChg chg="del">
          <ac:chgData name="Jemiah | Love Somebody" userId="3b1a9778-439e-4059-a948-06e27c04c761" providerId="ADAL" clId="{0D004EE0-8809-415B-B370-0DFC07AB345C}" dt="2024-05-21T22:26:43.317" v="140" actId="478"/>
          <ac:spMkLst>
            <pc:docMk/>
            <pc:sldMk cId="169304459" sldId="381"/>
            <ac:spMk id="14" creationId="{28BD5BDF-5400-4EF7-AC70-011882BFA607}"/>
          </ac:spMkLst>
        </pc:spChg>
      </pc:sldChg>
      <pc:sldChg chg="addSp delSp modSp del mod">
        <pc:chgData name="Jemiah | Love Somebody" userId="3b1a9778-439e-4059-a948-06e27c04c761" providerId="ADAL" clId="{0D004EE0-8809-415B-B370-0DFC07AB345C}" dt="2024-06-18T23:27:50.251" v="686" actId="47"/>
        <pc:sldMkLst>
          <pc:docMk/>
          <pc:sldMk cId="3372379058" sldId="382"/>
        </pc:sldMkLst>
        <pc:spChg chg="add mod">
          <ac:chgData name="Jemiah | Love Somebody" userId="3b1a9778-439e-4059-a948-06e27c04c761" providerId="ADAL" clId="{0D004EE0-8809-415B-B370-0DFC07AB345C}" dt="2024-05-21T22:22:08.313" v="21" actId="1076"/>
          <ac:spMkLst>
            <pc:docMk/>
            <pc:sldMk cId="3372379058" sldId="382"/>
            <ac:spMk id="2" creationId="{9AD9A7CF-8946-6D0F-A51B-FCD804474D8E}"/>
          </ac:spMkLst>
        </pc:spChg>
        <pc:spChg chg="del">
          <ac:chgData name="Jemiah | Love Somebody" userId="3b1a9778-439e-4059-a948-06e27c04c761" providerId="ADAL" clId="{0D004EE0-8809-415B-B370-0DFC07AB345C}" dt="2024-05-21T22:26:30.351" v="137" actId="478"/>
          <ac:spMkLst>
            <pc:docMk/>
            <pc:sldMk cId="3372379058" sldId="382"/>
            <ac:spMk id="7" creationId="{8349F98A-7E8C-4750-82E7-19C00A516574}"/>
          </ac:spMkLst>
        </pc:spChg>
        <pc:picChg chg="mod">
          <ac:chgData name="Jemiah | Love Somebody" userId="3b1a9778-439e-4059-a948-06e27c04c761" providerId="ADAL" clId="{0D004EE0-8809-415B-B370-0DFC07AB345C}" dt="2024-05-21T22:22:04.693" v="20" actId="1076"/>
          <ac:picMkLst>
            <pc:docMk/>
            <pc:sldMk cId="3372379058" sldId="382"/>
            <ac:picMk id="212" creationId="{C126E71F-EA1F-4F87-88E2-0C19F0B05EAC}"/>
          </ac:picMkLst>
        </pc:picChg>
      </pc:sldChg>
      <pc:sldChg chg="addSp delSp modSp del mod">
        <pc:chgData name="Jemiah | Love Somebody" userId="3b1a9778-439e-4059-a948-06e27c04c761" providerId="ADAL" clId="{0D004EE0-8809-415B-B370-0DFC07AB345C}" dt="2024-06-18T23:27:51.884" v="687" actId="47"/>
        <pc:sldMkLst>
          <pc:docMk/>
          <pc:sldMk cId="2830538791" sldId="383"/>
        </pc:sldMkLst>
        <pc:spChg chg="add mod">
          <ac:chgData name="Jemiah | Love Somebody" userId="3b1a9778-439e-4059-a948-06e27c04c761" providerId="ADAL" clId="{0D004EE0-8809-415B-B370-0DFC07AB345C}" dt="2024-05-21T22:21:58.694" v="19" actId="1076"/>
          <ac:spMkLst>
            <pc:docMk/>
            <pc:sldMk cId="2830538791" sldId="383"/>
            <ac:spMk id="2" creationId="{B94D77A8-9B21-D451-2F24-7C8EB059B288}"/>
          </ac:spMkLst>
        </pc:spChg>
        <pc:spChg chg="del">
          <ac:chgData name="Jemiah | Love Somebody" userId="3b1a9778-439e-4059-a948-06e27c04c761" providerId="ADAL" clId="{0D004EE0-8809-415B-B370-0DFC07AB345C}" dt="2024-05-21T22:26:33.491" v="138" actId="478"/>
          <ac:spMkLst>
            <pc:docMk/>
            <pc:sldMk cId="2830538791" sldId="383"/>
            <ac:spMk id="7" creationId="{E9480B53-2E86-45E7-BFE0-6BB7714B2457}"/>
          </ac:spMkLst>
        </pc:spChg>
      </pc:sldChg>
      <pc:sldChg chg="addSp delSp modSp del mod">
        <pc:chgData name="Jemiah | Love Somebody" userId="3b1a9778-439e-4059-a948-06e27c04c761" providerId="ADAL" clId="{0D004EE0-8809-415B-B370-0DFC07AB345C}" dt="2024-06-18T23:27:53.301" v="688" actId="47"/>
        <pc:sldMkLst>
          <pc:docMk/>
          <pc:sldMk cId="660238481" sldId="384"/>
        </pc:sldMkLst>
        <pc:spChg chg="add mod">
          <ac:chgData name="Jemiah | Love Somebody" userId="3b1a9778-439e-4059-a948-06e27c04c761" providerId="ADAL" clId="{0D004EE0-8809-415B-B370-0DFC07AB345C}" dt="2024-05-21T22:22:14.910" v="23" actId="1076"/>
          <ac:spMkLst>
            <pc:docMk/>
            <pc:sldMk cId="660238481" sldId="384"/>
            <ac:spMk id="2" creationId="{73412614-4C5D-2F17-59A8-7427D3D4AB51}"/>
          </ac:spMkLst>
        </pc:spChg>
        <pc:spChg chg="del">
          <ac:chgData name="Jemiah | Love Somebody" userId="3b1a9778-439e-4059-a948-06e27c04c761" providerId="ADAL" clId="{0D004EE0-8809-415B-B370-0DFC07AB345C}" dt="2024-05-21T22:26:38.428" v="139" actId="478"/>
          <ac:spMkLst>
            <pc:docMk/>
            <pc:sldMk cId="660238481" sldId="384"/>
            <ac:spMk id="7" creationId="{66545D15-7A9D-4C74-98D7-AE0EB1D12E06}"/>
          </ac:spMkLst>
        </pc:spChg>
      </pc:sldChg>
      <pc:sldChg chg="addSp modSp del">
        <pc:chgData name="Jemiah | Love Somebody" userId="3b1a9778-439e-4059-a948-06e27c04c761" providerId="ADAL" clId="{0D004EE0-8809-415B-B370-0DFC07AB345C}" dt="2024-06-18T22:53:35.553" v="151" actId="47"/>
        <pc:sldMkLst>
          <pc:docMk/>
          <pc:sldMk cId="1160978205" sldId="385"/>
        </pc:sldMkLst>
        <pc:spChg chg="add mod">
          <ac:chgData name="Jemiah | Love Somebody" userId="3b1a9778-439e-4059-a948-06e27c04c761" providerId="ADAL" clId="{0D004EE0-8809-415B-B370-0DFC07AB345C}" dt="2024-05-21T22:22:17.404" v="24"/>
          <ac:spMkLst>
            <pc:docMk/>
            <pc:sldMk cId="1160978205" sldId="385"/>
            <ac:spMk id="3" creationId="{118AD5EC-80AF-2C89-6BEB-7094721E5DC2}"/>
          </ac:spMkLst>
        </pc:spChg>
      </pc:sldChg>
      <pc:sldChg chg="delSp del mod">
        <pc:chgData name="Jemiah | Love Somebody" userId="3b1a9778-439e-4059-a948-06e27c04c761" providerId="ADAL" clId="{0D004EE0-8809-415B-B370-0DFC07AB345C}" dt="2024-06-18T23:37:11.575" v="838" actId="47"/>
        <pc:sldMkLst>
          <pc:docMk/>
          <pc:sldMk cId="1044090949" sldId="388"/>
        </pc:sldMkLst>
        <pc:spChg chg="del">
          <ac:chgData name="Jemiah | Love Somebody" userId="3b1a9778-439e-4059-a948-06e27c04c761" providerId="ADAL" clId="{0D004EE0-8809-415B-B370-0DFC07AB345C}" dt="2024-05-21T22:25:48.647" v="129" actId="478"/>
          <ac:spMkLst>
            <pc:docMk/>
            <pc:sldMk cId="1044090949" sldId="388"/>
            <ac:spMk id="2" creationId="{0CD47D4A-04E6-CB31-EB67-E5B2D6F0B4A1}"/>
          </ac:spMkLst>
        </pc:spChg>
      </pc:sldChg>
      <pc:sldChg chg="addSp modSp del">
        <pc:chgData name="Jemiah | Love Somebody" userId="3b1a9778-439e-4059-a948-06e27c04c761" providerId="ADAL" clId="{0D004EE0-8809-415B-B370-0DFC07AB345C}" dt="2024-06-18T22:53:37.445" v="152" actId="47"/>
        <pc:sldMkLst>
          <pc:docMk/>
          <pc:sldMk cId="3506483118" sldId="390"/>
        </pc:sldMkLst>
        <pc:spChg chg="add mod">
          <ac:chgData name="Jemiah | Love Somebody" userId="3b1a9778-439e-4059-a948-06e27c04c761" providerId="ADAL" clId="{0D004EE0-8809-415B-B370-0DFC07AB345C}" dt="2024-05-21T22:22:20.640" v="25"/>
          <ac:spMkLst>
            <pc:docMk/>
            <pc:sldMk cId="3506483118" sldId="390"/>
            <ac:spMk id="3" creationId="{1E3F91F2-B3C9-919C-4D7B-FA4C34A525B3}"/>
          </ac:spMkLst>
        </pc:spChg>
      </pc:sldChg>
      <pc:sldChg chg="addSp delSp modSp add mod ord modNotesTx">
        <pc:chgData name="Jemiah | Love Somebody" userId="3b1a9778-439e-4059-a948-06e27c04c761" providerId="ADAL" clId="{0D004EE0-8809-415B-B370-0DFC07AB345C}" dt="2024-06-19T11:09:41.142" v="855" actId="20577"/>
        <pc:sldMkLst>
          <pc:docMk/>
          <pc:sldMk cId="1418941700" sldId="469"/>
        </pc:sldMkLst>
        <pc:spChg chg="del">
          <ac:chgData name="Jemiah | Love Somebody" userId="3b1a9778-439e-4059-a948-06e27c04c761" providerId="ADAL" clId="{0D004EE0-8809-415B-B370-0DFC07AB345C}" dt="2024-06-18T23:01:37.200" v="245" actId="478"/>
          <ac:spMkLst>
            <pc:docMk/>
            <pc:sldMk cId="1418941700" sldId="469"/>
            <ac:spMk id="2" creationId="{286321E2-7E72-94E8-7A13-6E124FDA9A59}"/>
          </ac:spMkLst>
        </pc:spChg>
        <pc:spChg chg="mod">
          <ac:chgData name="Jemiah | Love Somebody" userId="3b1a9778-439e-4059-a948-06e27c04c761" providerId="ADAL" clId="{0D004EE0-8809-415B-B370-0DFC07AB345C}" dt="2024-06-18T23:01:46.329" v="261" actId="20577"/>
          <ac:spMkLst>
            <pc:docMk/>
            <pc:sldMk cId="1418941700" sldId="469"/>
            <ac:spMk id="3" creationId="{015698F2-5AA6-C8B4-CB09-B92C285E9777}"/>
          </ac:spMkLst>
        </pc:spChg>
        <pc:spChg chg="add del mod">
          <ac:chgData name="Jemiah | Love Somebody" userId="3b1a9778-439e-4059-a948-06e27c04c761" providerId="ADAL" clId="{0D004EE0-8809-415B-B370-0DFC07AB345C}" dt="2024-06-18T23:31:53.825" v="776" actId="478"/>
          <ac:spMkLst>
            <pc:docMk/>
            <pc:sldMk cId="1418941700" sldId="469"/>
            <ac:spMk id="4" creationId="{11CDF002-1F10-0682-641E-CCCF5E1B3AEF}"/>
          </ac:spMkLst>
        </pc:spChg>
        <pc:spChg chg="mod">
          <ac:chgData name="Jemiah | Love Somebody" userId="3b1a9778-439e-4059-a948-06e27c04c761" providerId="ADAL" clId="{0D004EE0-8809-415B-B370-0DFC07AB345C}" dt="2024-06-18T23:01:16.305" v="240" actId="207"/>
          <ac:spMkLst>
            <pc:docMk/>
            <pc:sldMk cId="1418941700" sldId="469"/>
            <ac:spMk id="18" creationId="{B28AFDF5-B0B5-4950-936C-EB7BE553AE4B}"/>
          </ac:spMkLst>
        </pc:spChg>
        <pc:spChg chg="mod">
          <ac:chgData name="Jemiah | Love Somebody" userId="3b1a9778-439e-4059-a948-06e27c04c761" providerId="ADAL" clId="{0D004EE0-8809-415B-B370-0DFC07AB345C}" dt="2024-06-18T23:00:46.012" v="235" actId="207"/>
          <ac:spMkLst>
            <pc:docMk/>
            <pc:sldMk cId="1418941700" sldId="469"/>
            <ac:spMk id="19" creationId="{233015F3-A14E-48D6-A1B1-5DEC053F98F7}"/>
          </ac:spMkLst>
        </pc:spChg>
        <pc:spChg chg="mod">
          <ac:chgData name="Jemiah | Love Somebody" userId="3b1a9778-439e-4059-a948-06e27c04c761" providerId="ADAL" clId="{0D004EE0-8809-415B-B370-0DFC07AB345C}" dt="2024-06-18T23:32:00.197" v="777" actId="1076"/>
          <ac:spMkLst>
            <pc:docMk/>
            <pc:sldMk cId="1418941700" sldId="469"/>
            <ac:spMk id="32" creationId="{4B323500-AD42-4765-B88A-90FC9FB763E3}"/>
          </ac:spMkLst>
        </pc:spChg>
        <pc:spChg chg="mod">
          <ac:chgData name="Jemiah | Love Somebody" userId="3b1a9778-439e-4059-a948-06e27c04c761" providerId="ADAL" clId="{0D004EE0-8809-415B-B370-0DFC07AB345C}" dt="2024-06-18T23:01:04.524" v="238" actId="207"/>
          <ac:spMkLst>
            <pc:docMk/>
            <pc:sldMk cId="1418941700" sldId="469"/>
            <ac:spMk id="33" creationId="{17CB1B07-F2CA-4E05-B2D5-47DC31BB1D58}"/>
          </ac:spMkLst>
        </pc:spChg>
        <pc:spChg chg="mod">
          <ac:chgData name="Jemiah | Love Somebody" userId="3b1a9778-439e-4059-a948-06e27c04c761" providerId="ADAL" clId="{0D004EE0-8809-415B-B370-0DFC07AB345C}" dt="2024-06-18T23:01:19.426" v="241" actId="207"/>
          <ac:spMkLst>
            <pc:docMk/>
            <pc:sldMk cId="1418941700" sldId="469"/>
            <ac:spMk id="47" creationId="{11BD8F74-3FAB-4D2F-9011-08BCB22BB306}"/>
          </ac:spMkLst>
        </pc:spChg>
        <pc:spChg chg="mod">
          <ac:chgData name="Jemiah | Love Somebody" userId="3b1a9778-439e-4059-a948-06e27c04c761" providerId="ADAL" clId="{0D004EE0-8809-415B-B370-0DFC07AB345C}" dt="2024-06-18T23:01:11.557" v="239" actId="207"/>
          <ac:spMkLst>
            <pc:docMk/>
            <pc:sldMk cId="1418941700" sldId="469"/>
            <ac:spMk id="49" creationId="{3B4F8F44-B3CA-493A-82B7-830FBAC790B9}"/>
          </ac:spMkLst>
        </pc:spChg>
        <pc:spChg chg="mod">
          <ac:chgData name="Jemiah | Love Somebody" userId="3b1a9778-439e-4059-a948-06e27c04c761" providerId="ADAL" clId="{0D004EE0-8809-415B-B370-0DFC07AB345C}" dt="2024-06-18T23:01:24.888" v="242" actId="207"/>
          <ac:spMkLst>
            <pc:docMk/>
            <pc:sldMk cId="1418941700" sldId="469"/>
            <ac:spMk id="51" creationId="{36462381-32B0-4E56-B452-29455384C7C8}"/>
          </ac:spMkLst>
        </pc:spChg>
        <pc:spChg chg="mod">
          <ac:chgData name="Jemiah | Love Somebody" userId="3b1a9778-439e-4059-a948-06e27c04c761" providerId="ADAL" clId="{0D004EE0-8809-415B-B370-0DFC07AB345C}" dt="2024-06-18T23:00:59.884" v="237" actId="207"/>
          <ac:spMkLst>
            <pc:docMk/>
            <pc:sldMk cId="1418941700" sldId="469"/>
            <ac:spMk id="53" creationId="{6423729B-3444-460F-A284-27EF9B1803A2}"/>
          </ac:spMkLst>
        </pc:spChg>
        <pc:spChg chg="mod">
          <ac:chgData name="Jemiah | Love Somebody" userId="3b1a9778-439e-4059-a948-06e27c04c761" providerId="ADAL" clId="{0D004EE0-8809-415B-B370-0DFC07AB345C}" dt="2024-06-18T23:01:28.726" v="243" actId="207"/>
          <ac:spMkLst>
            <pc:docMk/>
            <pc:sldMk cId="1418941700" sldId="469"/>
            <ac:spMk id="55" creationId="{D92F2F43-C898-458E-BEB7-0FA52F5311B5}"/>
          </ac:spMkLst>
        </pc:spChg>
        <pc:spChg chg="mod">
          <ac:chgData name="Jemiah | Love Somebody" userId="3b1a9778-439e-4059-a948-06e27c04c761" providerId="ADAL" clId="{0D004EE0-8809-415B-B370-0DFC07AB345C}" dt="2024-06-18T23:00:53.921" v="236" actId="207"/>
          <ac:spMkLst>
            <pc:docMk/>
            <pc:sldMk cId="1418941700" sldId="469"/>
            <ac:spMk id="59" creationId="{8F175977-7F74-457D-9DFD-2DB1C6BF9D28}"/>
          </ac:spMkLst>
        </pc:spChg>
        <pc:spChg chg="mod">
          <ac:chgData name="Jemiah | Love Somebody" userId="3b1a9778-439e-4059-a948-06e27c04c761" providerId="ADAL" clId="{0D004EE0-8809-415B-B370-0DFC07AB345C}" dt="2024-06-18T23:01:32.962" v="244" actId="207"/>
          <ac:spMkLst>
            <pc:docMk/>
            <pc:sldMk cId="1418941700" sldId="469"/>
            <ac:spMk id="62" creationId="{762CEFFD-95B5-4124-BEC0-C152507126CC}"/>
          </ac:spMkLst>
        </pc:spChg>
        <pc:picChg chg="mod">
          <ac:chgData name="Jemiah | Love Somebody" userId="3b1a9778-439e-4059-a948-06e27c04c761" providerId="ADAL" clId="{0D004EE0-8809-415B-B370-0DFC07AB345C}" dt="2024-06-18T23:02:27.835" v="279" actId="14100"/>
          <ac:picMkLst>
            <pc:docMk/>
            <pc:sldMk cId="1418941700" sldId="469"/>
            <ac:picMk id="65" creationId="{BB113E90-65F9-45A7-A2D5-562D4FA9C022}"/>
          </ac:picMkLst>
        </pc:picChg>
      </pc:sldChg>
      <pc:sldChg chg="modSp mod">
        <pc:chgData name="Jemiah | Love Somebody" userId="3b1a9778-439e-4059-a948-06e27c04c761" providerId="ADAL" clId="{0D004EE0-8809-415B-B370-0DFC07AB345C}" dt="2024-06-18T22:54:05.633" v="160" actId="20577"/>
        <pc:sldMkLst>
          <pc:docMk/>
          <pc:sldMk cId="2711764869" sldId="470"/>
        </pc:sldMkLst>
        <pc:spChg chg="mod">
          <ac:chgData name="Jemiah | Love Somebody" userId="3b1a9778-439e-4059-a948-06e27c04c761" providerId="ADAL" clId="{0D004EE0-8809-415B-B370-0DFC07AB345C}" dt="2024-06-18T22:54:05.633" v="160" actId="20577"/>
          <ac:spMkLst>
            <pc:docMk/>
            <pc:sldMk cId="2711764869" sldId="470"/>
            <ac:spMk id="8" creationId="{F5C56C59-144C-F5B9-2C0F-9495AA3F000E}"/>
          </ac:spMkLst>
        </pc:spChg>
      </pc:sldChg>
      <pc:sldChg chg="del">
        <pc:chgData name="Jemiah | Love Somebody" userId="3b1a9778-439e-4059-a948-06e27c04c761" providerId="ADAL" clId="{0D004EE0-8809-415B-B370-0DFC07AB345C}" dt="2024-05-21T22:20:28.573" v="0" actId="47"/>
        <pc:sldMkLst>
          <pc:docMk/>
          <pc:sldMk cId="2434203079" sldId="471"/>
        </pc:sldMkLst>
      </pc:sldChg>
      <pc:sldChg chg="del">
        <pc:chgData name="Jemiah | Love Somebody" userId="3b1a9778-439e-4059-a948-06e27c04c761" providerId="ADAL" clId="{0D004EE0-8809-415B-B370-0DFC07AB345C}" dt="2024-05-21T22:20:28.573" v="0" actId="47"/>
        <pc:sldMkLst>
          <pc:docMk/>
          <pc:sldMk cId="1690327293" sldId="472"/>
        </pc:sldMkLst>
      </pc:sldChg>
      <pc:sldChg chg="del">
        <pc:chgData name="Jemiah | Love Somebody" userId="3b1a9778-439e-4059-a948-06e27c04c761" providerId="ADAL" clId="{0D004EE0-8809-415B-B370-0DFC07AB345C}" dt="2024-05-21T22:20:28.573" v="0" actId="47"/>
        <pc:sldMkLst>
          <pc:docMk/>
          <pc:sldMk cId="3013906485" sldId="473"/>
        </pc:sldMkLst>
      </pc:sldChg>
      <pc:sldChg chg="del">
        <pc:chgData name="Jemiah | Love Somebody" userId="3b1a9778-439e-4059-a948-06e27c04c761" providerId="ADAL" clId="{0D004EE0-8809-415B-B370-0DFC07AB345C}" dt="2024-05-21T22:20:28.573" v="0" actId="47"/>
        <pc:sldMkLst>
          <pc:docMk/>
          <pc:sldMk cId="871179058" sldId="474"/>
        </pc:sldMkLst>
      </pc:sldChg>
      <pc:sldChg chg="del">
        <pc:chgData name="Jemiah | Love Somebody" userId="3b1a9778-439e-4059-a948-06e27c04c761" providerId="ADAL" clId="{0D004EE0-8809-415B-B370-0DFC07AB345C}" dt="2024-05-21T22:20:28.573" v="0" actId="47"/>
        <pc:sldMkLst>
          <pc:docMk/>
          <pc:sldMk cId="2464019325" sldId="475"/>
        </pc:sldMkLst>
      </pc:sldChg>
      <pc:sldChg chg="del">
        <pc:chgData name="Jemiah | Love Somebody" userId="3b1a9778-439e-4059-a948-06e27c04c761" providerId="ADAL" clId="{0D004EE0-8809-415B-B370-0DFC07AB345C}" dt="2024-05-21T22:20:28.573" v="0" actId="47"/>
        <pc:sldMkLst>
          <pc:docMk/>
          <pc:sldMk cId="1511574969" sldId="476"/>
        </pc:sldMkLst>
      </pc:sldChg>
      <pc:sldChg chg="del">
        <pc:chgData name="Jemiah | Love Somebody" userId="3b1a9778-439e-4059-a948-06e27c04c761" providerId="ADAL" clId="{0D004EE0-8809-415B-B370-0DFC07AB345C}" dt="2024-05-21T22:20:28.573" v="0" actId="47"/>
        <pc:sldMkLst>
          <pc:docMk/>
          <pc:sldMk cId="374134427" sldId="477"/>
        </pc:sldMkLst>
      </pc:sldChg>
      <pc:sldChg chg="del">
        <pc:chgData name="Jemiah | Love Somebody" userId="3b1a9778-439e-4059-a948-06e27c04c761" providerId="ADAL" clId="{0D004EE0-8809-415B-B370-0DFC07AB345C}" dt="2024-05-21T22:20:28.573" v="0" actId="47"/>
        <pc:sldMkLst>
          <pc:docMk/>
          <pc:sldMk cId="1477502549" sldId="478"/>
        </pc:sldMkLst>
      </pc:sldChg>
      <pc:sldChg chg="del">
        <pc:chgData name="Jemiah | Love Somebody" userId="3b1a9778-439e-4059-a948-06e27c04c761" providerId="ADAL" clId="{0D004EE0-8809-415B-B370-0DFC07AB345C}" dt="2024-05-21T22:20:28.573" v="0" actId="47"/>
        <pc:sldMkLst>
          <pc:docMk/>
          <pc:sldMk cId="400402713" sldId="479"/>
        </pc:sldMkLst>
      </pc:sldChg>
      <pc:sldChg chg="del ord">
        <pc:chgData name="Jemiah | Love Somebody" userId="3b1a9778-439e-4059-a948-06e27c04c761" providerId="ADAL" clId="{0D004EE0-8809-415B-B370-0DFC07AB345C}" dt="2024-06-18T23:37:09.558" v="837" actId="47"/>
        <pc:sldMkLst>
          <pc:docMk/>
          <pc:sldMk cId="611170360" sldId="480"/>
        </pc:sldMkLst>
      </pc:sldChg>
      <pc:sldChg chg="modSp mod">
        <pc:chgData name="Jemiah | Love Somebody" userId="3b1a9778-439e-4059-a948-06e27c04c761" providerId="ADAL" clId="{0D004EE0-8809-415B-B370-0DFC07AB345C}" dt="2024-05-21T22:27:04.797" v="148" actId="20577"/>
        <pc:sldMkLst>
          <pc:docMk/>
          <pc:sldMk cId="605167483" sldId="481"/>
        </pc:sldMkLst>
        <pc:spChg chg="mod">
          <ac:chgData name="Jemiah | Love Somebody" userId="3b1a9778-439e-4059-a948-06e27c04c761" providerId="ADAL" clId="{0D004EE0-8809-415B-B370-0DFC07AB345C}" dt="2024-05-21T22:27:04.797" v="148" actId="20577"/>
          <ac:spMkLst>
            <pc:docMk/>
            <pc:sldMk cId="605167483" sldId="481"/>
            <ac:spMk id="8" creationId="{F5C56C59-144C-F5B9-2C0F-9495AA3F000E}"/>
          </ac:spMkLst>
        </pc:spChg>
      </pc:sldChg>
      <pc:sldChg chg="addSp delSp modSp add mod ord delAnim modAnim">
        <pc:chgData name="Jemiah | Love Somebody" userId="3b1a9778-439e-4059-a948-06e27c04c761" providerId="ADAL" clId="{0D004EE0-8809-415B-B370-0DFC07AB345C}" dt="2024-06-18T23:36:01.676" v="819" actId="115"/>
        <pc:sldMkLst>
          <pc:docMk/>
          <pc:sldMk cId="1490162544" sldId="482"/>
        </pc:sldMkLst>
        <pc:spChg chg="del">
          <ac:chgData name="Jemiah | Love Somebody" userId="3b1a9778-439e-4059-a948-06e27c04c761" providerId="ADAL" clId="{0D004EE0-8809-415B-B370-0DFC07AB345C}" dt="2024-06-18T23:05:03.859" v="303" actId="478"/>
          <ac:spMkLst>
            <pc:docMk/>
            <pc:sldMk cId="1490162544" sldId="482"/>
            <ac:spMk id="2" creationId="{2182051F-D4D5-9C84-DB23-3AADC90994EB}"/>
          </ac:spMkLst>
        </pc:spChg>
        <pc:spChg chg="add del mod">
          <ac:chgData name="Jemiah | Love Somebody" userId="3b1a9778-439e-4059-a948-06e27c04c761" providerId="ADAL" clId="{0D004EE0-8809-415B-B370-0DFC07AB345C}" dt="2024-06-18T23:21:24.924" v="565" actId="478"/>
          <ac:spMkLst>
            <pc:docMk/>
            <pc:sldMk cId="1490162544" sldId="482"/>
            <ac:spMk id="3" creationId="{C6950E25-DDE2-3A47-23A6-45E6C42F8B1A}"/>
          </ac:spMkLst>
        </pc:spChg>
        <pc:spChg chg="del">
          <ac:chgData name="Jemiah | Love Somebody" userId="3b1a9778-439e-4059-a948-06e27c04c761" providerId="ADAL" clId="{0D004EE0-8809-415B-B370-0DFC07AB345C}" dt="2024-06-18T23:04:39.421" v="286" actId="478"/>
          <ac:spMkLst>
            <pc:docMk/>
            <pc:sldMk cId="1490162544" sldId="482"/>
            <ac:spMk id="18" creationId="{B28AFDF5-B0B5-4950-936C-EB7BE553AE4B}"/>
          </ac:spMkLst>
        </pc:spChg>
        <pc:spChg chg="mod">
          <ac:chgData name="Jemiah | Love Somebody" userId="3b1a9778-439e-4059-a948-06e27c04c761" providerId="ADAL" clId="{0D004EE0-8809-415B-B370-0DFC07AB345C}" dt="2024-06-18T23:25:11.625" v="639" actId="14100"/>
          <ac:spMkLst>
            <pc:docMk/>
            <pc:sldMk cId="1490162544" sldId="482"/>
            <ac:spMk id="30" creationId="{30F3943D-65A8-44D1-BA1A-1EF588F599AA}"/>
          </ac:spMkLst>
        </pc:spChg>
        <pc:spChg chg="mod">
          <ac:chgData name="Jemiah | Love Somebody" userId="3b1a9778-439e-4059-a948-06e27c04c761" providerId="ADAL" clId="{0D004EE0-8809-415B-B370-0DFC07AB345C}" dt="2024-06-18T23:36:01.676" v="819" actId="115"/>
          <ac:spMkLst>
            <pc:docMk/>
            <pc:sldMk cId="1490162544" sldId="482"/>
            <ac:spMk id="32" creationId="{4B323500-AD42-4765-B88A-90FC9FB763E3}"/>
          </ac:spMkLst>
        </pc:spChg>
        <pc:spChg chg="del">
          <ac:chgData name="Jemiah | Love Somebody" userId="3b1a9778-439e-4059-a948-06e27c04c761" providerId="ADAL" clId="{0D004EE0-8809-415B-B370-0DFC07AB345C}" dt="2024-06-18T23:04:55.535" v="301" actId="478"/>
          <ac:spMkLst>
            <pc:docMk/>
            <pc:sldMk cId="1490162544" sldId="482"/>
            <ac:spMk id="33" creationId="{726E9C46-22F6-439A-89E0-126B91910284}"/>
          </ac:spMkLst>
        </pc:spChg>
        <pc:spChg chg="del">
          <ac:chgData name="Jemiah | Love Somebody" userId="3b1a9778-439e-4059-a948-06e27c04c761" providerId="ADAL" clId="{0D004EE0-8809-415B-B370-0DFC07AB345C}" dt="2024-06-18T23:04:36.169" v="285" actId="478"/>
          <ac:spMkLst>
            <pc:docMk/>
            <pc:sldMk cId="1490162544" sldId="482"/>
            <ac:spMk id="47" creationId="{11BD8F74-3FAB-4D2F-9011-08BCB22BB306}"/>
          </ac:spMkLst>
        </pc:spChg>
        <pc:graphicFrameChg chg="add mod modGraphic">
          <ac:chgData name="Jemiah | Love Somebody" userId="3b1a9778-439e-4059-a948-06e27c04c761" providerId="ADAL" clId="{0D004EE0-8809-415B-B370-0DFC07AB345C}" dt="2024-06-18T23:25:59.070" v="648" actId="14100"/>
          <ac:graphicFrameMkLst>
            <pc:docMk/>
            <pc:sldMk cId="1490162544" sldId="482"/>
            <ac:graphicFrameMk id="4" creationId="{962E42C4-9E15-052A-B859-AF7F68109670}"/>
          </ac:graphicFrameMkLst>
        </pc:graphicFrameChg>
        <pc:picChg chg="add mod">
          <ac:chgData name="Jemiah | Love Somebody" userId="3b1a9778-439e-4059-a948-06e27c04c761" providerId="ADAL" clId="{0D004EE0-8809-415B-B370-0DFC07AB345C}" dt="2024-06-18T23:27:02.604" v="673" actId="1076"/>
          <ac:picMkLst>
            <pc:docMk/>
            <pc:sldMk cId="1490162544" sldId="482"/>
            <ac:picMk id="5" creationId="{C1AF83CB-2775-1D03-FFC0-63E508D5491E}"/>
          </ac:picMkLst>
        </pc:picChg>
        <pc:picChg chg="add mod">
          <ac:chgData name="Jemiah | Love Somebody" userId="3b1a9778-439e-4059-a948-06e27c04c761" providerId="ADAL" clId="{0D004EE0-8809-415B-B370-0DFC07AB345C}" dt="2024-06-18T23:27:21.248" v="676" actId="1076"/>
          <ac:picMkLst>
            <pc:docMk/>
            <pc:sldMk cId="1490162544" sldId="482"/>
            <ac:picMk id="6" creationId="{2E198B85-E4DB-56E8-26D5-0EECB39DBFF1}"/>
          </ac:picMkLst>
        </pc:picChg>
        <pc:picChg chg="mod">
          <ac:chgData name="Jemiah | Love Somebody" userId="3b1a9778-439e-4059-a948-06e27c04c761" providerId="ADAL" clId="{0D004EE0-8809-415B-B370-0DFC07AB345C}" dt="2024-06-18T23:11:19.371" v="470" actId="1076"/>
          <ac:picMkLst>
            <pc:docMk/>
            <pc:sldMk cId="1490162544" sldId="482"/>
            <ac:picMk id="65" creationId="{BB113E90-65F9-45A7-A2D5-562D4FA9C022}"/>
          </ac:picMkLst>
        </pc:picChg>
        <pc:picChg chg="mod">
          <ac:chgData name="Jemiah | Love Somebody" userId="3b1a9778-439e-4059-a948-06e27c04c761" providerId="ADAL" clId="{0D004EE0-8809-415B-B370-0DFC07AB345C}" dt="2024-06-18T23:25:20.873" v="641" actId="1076"/>
          <ac:picMkLst>
            <pc:docMk/>
            <pc:sldMk cId="1490162544" sldId="482"/>
            <ac:picMk id="118" creationId="{140AED01-87E0-48D8-A5C7-D015714EFA62}"/>
          </ac:picMkLst>
        </pc:picChg>
      </pc:sldChg>
      <pc:sldChg chg="add del">
        <pc:chgData name="Jemiah | Love Somebody" userId="3b1a9778-439e-4059-a948-06e27c04c761" providerId="ADAL" clId="{0D004EE0-8809-415B-B370-0DFC07AB345C}" dt="2024-05-21T22:21:47.798" v="18" actId="47"/>
        <pc:sldMkLst>
          <pc:docMk/>
          <pc:sldMk cId="3567854874" sldId="482"/>
        </pc:sldMkLst>
      </pc:sldChg>
      <pc:sldChg chg="addSp delSp modSp add mod ord modAnim">
        <pc:chgData name="Jemiah | Love Somebody" userId="3b1a9778-439e-4059-a948-06e27c04c761" providerId="ADAL" clId="{0D004EE0-8809-415B-B370-0DFC07AB345C}" dt="2024-06-18T23:22:38.839" v="583" actId="207"/>
        <pc:sldMkLst>
          <pc:docMk/>
          <pc:sldMk cId="2456529445" sldId="483"/>
        </pc:sldMkLst>
        <pc:spChg chg="add mod">
          <ac:chgData name="Jemiah | Love Somebody" userId="3b1a9778-439e-4059-a948-06e27c04c761" providerId="ADAL" clId="{0D004EE0-8809-415B-B370-0DFC07AB345C}" dt="2024-06-18T23:13:09.925" v="479" actId="1076"/>
          <ac:spMkLst>
            <pc:docMk/>
            <pc:sldMk cId="2456529445" sldId="483"/>
            <ac:spMk id="2" creationId="{31FA8BDF-FF57-A48C-9762-61389B1C4684}"/>
          </ac:spMkLst>
        </pc:spChg>
        <pc:spChg chg="add mod">
          <ac:chgData name="Jemiah | Love Somebody" userId="3b1a9778-439e-4059-a948-06e27c04c761" providerId="ADAL" clId="{0D004EE0-8809-415B-B370-0DFC07AB345C}" dt="2024-06-18T23:22:18.067" v="578" actId="207"/>
          <ac:spMkLst>
            <pc:docMk/>
            <pc:sldMk cId="2456529445" sldId="483"/>
            <ac:spMk id="4" creationId="{8CDCDCD7-9611-E78F-D349-305E470F0D1C}"/>
          </ac:spMkLst>
        </pc:spChg>
        <pc:spChg chg="add mod">
          <ac:chgData name="Jemiah | Love Somebody" userId="3b1a9778-439e-4059-a948-06e27c04c761" providerId="ADAL" clId="{0D004EE0-8809-415B-B370-0DFC07AB345C}" dt="2024-06-18T23:22:23.418" v="579" actId="207"/>
          <ac:spMkLst>
            <pc:docMk/>
            <pc:sldMk cId="2456529445" sldId="483"/>
            <ac:spMk id="5" creationId="{C0433FBB-BB09-8637-0248-F2EEEAFF2054}"/>
          </ac:spMkLst>
        </pc:spChg>
        <pc:spChg chg="add del mod">
          <ac:chgData name="Jemiah | Love Somebody" userId="3b1a9778-439e-4059-a948-06e27c04c761" providerId="ADAL" clId="{0D004EE0-8809-415B-B370-0DFC07AB345C}" dt="2024-06-18T23:12:55.422" v="477" actId="478"/>
          <ac:spMkLst>
            <pc:docMk/>
            <pc:sldMk cId="2456529445" sldId="483"/>
            <ac:spMk id="6" creationId="{F2EEFB94-7375-343B-373C-B18BE0C41F0F}"/>
          </ac:spMkLst>
        </pc:spChg>
        <pc:spChg chg="add mod">
          <ac:chgData name="Jemiah | Love Somebody" userId="3b1a9778-439e-4059-a948-06e27c04c761" providerId="ADAL" clId="{0D004EE0-8809-415B-B370-0DFC07AB345C}" dt="2024-06-18T23:22:26.171" v="580" actId="207"/>
          <ac:spMkLst>
            <pc:docMk/>
            <pc:sldMk cId="2456529445" sldId="483"/>
            <ac:spMk id="7" creationId="{AD9861B4-255F-7308-A306-84B4BEC277EE}"/>
          </ac:spMkLst>
        </pc:spChg>
        <pc:spChg chg="add mod">
          <ac:chgData name="Jemiah | Love Somebody" userId="3b1a9778-439e-4059-a948-06e27c04c761" providerId="ADAL" clId="{0D004EE0-8809-415B-B370-0DFC07AB345C}" dt="2024-06-18T23:22:38.839" v="583" actId="207"/>
          <ac:spMkLst>
            <pc:docMk/>
            <pc:sldMk cId="2456529445" sldId="483"/>
            <ac:spMk id="8" creationId="{6B68DD2C-770B-D9FC-EDDD-0EE869B79184}"/>
          </ac:spMkLst>
        </pc:spChg>
        <pc:spChg chg="add mod">
          <ac:chgData name="Jemiah | Love Somebody" userId="3b1a9778-439e-4059-a948-06e27c04c761" providerId="ADAL" clId="{0D004EE0-8809-415B-B370-0DFC07AB345C}" dt="2024-06-18T23:22:33.458" v="582" actId="207"/>
          <ac:spMkLst>
            <pc:docMk/>
            <pc:sldMk cId="2456529445" sldId="483"/>
            <ac:spMk id="9" creationId="{889A8231-EAC7-E830-0DDE-1F17A6FBF0A5}"/>
          </ac:spMkLst>
        </pc:spChg>
        <pc:spChg chg="add mod">
          <ac:chgData name="Jemiah | Love Somebody" userId="3b1a9778-439e-4059-a948-06e27c04c761" providerId="ADAL" clId="{0D004EE0-8809-415B-B370-0DFC07AB345C}" dt="2024-06-18T23:22:29.984" v="581" actId="207"/>
          <ac:spMkLst>
            <pc:docMk/>
            <pc:sldMk cId="2456529445" sldId="483"/>
            <ac:spMk id="11" creationId="{5C1FD56D-3579-5DE4-1F34-BF524AE93B01}"/>
          </ac:spMkLst>
        </pc:spChg>
        <pc:spChg chg="mod">
          <ac:chgData name="Jemiah | Love Somebody" userId="3b1a9778-439e-4059-a948-06e27c04c761" providerId="ADAL" clId="{0D004EE0-8809-415B-B370-0DFC07AB345C}" dt="2024-06-18T23:08:02.049" v="383" actId="1076"/>
          <ac:spMkLst>
            <pc:docMk/>
            <pc:sldMk cId="2456529445" sldId="483"/>
            <ac:spMk id="39" creationId="{75C4A93F-28A8-4308-A75D-F04231F45FE1}"/>
          </ac:spMkLst>
        </pc:spChg>
        <pc:spChg chg="del mod">
          <ac:chgData name="Jemiah | Love Somebody" userId="3b1a9778-439e-4059-a948-06e27c04c761" providerId="ADAL" clId="{0D004EE0-8809-415B-B370-0DFC07AB345C}" dt="2024-06-18T23:07:33.575" v="375" actId="478"/>
          <ac:spMkLst>
            <pc:docMk/>
            <pc:sldMk cId="2456529445" sldId="483"/>
            <ac:spMk id="60" creationId="{9E39C540-DA09-4923-B553-BE1B885469A1}"/>
          </ac:spMkLst>
        </pc:spChg>
        <pc:spChg chg="mod">
          <ac:chgData name="Jemiah | Love Somebody" userId="3b1a9778-439e-4059-a948-06e27c04c761" providerId="ADAL" clId="{0D004EE0-8809-415B-B370-0DFC07AB345C}" dt="2024-06-18T23:08:35.882" v="389" actId="1076"/>
          <ac:spMkLst>
            <pc:docMk/>
            <pc:sldMk cId="2456529445" sldId="483"/>
            <ac:spMk id="119" creationId="{ABF77370-48B4-46D4-9061-9218B8CBF6B3}"/>
          </ac:spMkLst>
        </pc:spChg>
        <pc:spChg chg="del">
          <ac:chgData name="Jemiah | Love Somebody" userId="3b1a9778-439e-4059-a948-06e27c04c761" providerId="ADAL" clId="{0D004EE0-8809-415B-B370-0DFC07AB345C}" dt="2024-06-18T23:07:10.846" v="369" actId="478"/>
          <ac:spMkLst>
            <pc:docMk/>
            <pc:sldMk cId="2456529445" sldId="483"/>
            <ac:spMk id="125" creationId="{234C0812-33AD-482A-907C-84A2CC9403DE}"/>
          </ac:spMkLst>
        </pc:spChg>
        <pc:spChg chg="del">
          <ac:chgData name="Jemiah | Love Somebody" userId="3b1a9778-439e-4059-a948-06e27c04c761" providerId="ADAL" clId="{0D004EE0-8809-415B-B370-0DFC07AB345C}" dt="2024-06-18T23:07:10.846" v="369" actId="478"/>
          <ac:spMkLst>
            <pc:docMk/>
            <pc:sldMk cId="2456529445" sldId="483"/>
            <ac:spMk id="126" creationId="{3BB61491-7155-452A-84B5-F4787B22310B}"/>
          </ac:spMkLst>
        </pc:spChg>
        <pc:spChg chg="del">
          <ac:chgData name="Jemiah | Love Somebody" userId="3b1a9778-439e-4059-a948-06e27c04c761" providerId="ADAL" clId="{0D004EE0-8809-415B-B370-0DFC07AB345C}" dt="2024-06-18T23:07:10.846" v="369" actId="478"/>
          <ac:spMkLst>
            <pc:docMk/>
            <pc:sldMk cId="2456529445" sldId="483"/>
            <ac:spMk id="127" creationId="{9A05C0DA-2697-4977-9826-25E8BA6DDA6F}"/>
          </ac:spMkLst>
        </pc:spChg>
        <pc:spChg chg="del">
          <ac:chgData name="Jemiah | Love Somebody" userId="3b1a9778-439e-4059-a948-06e27c04c761" providerId="ADAL" clId="{0D004EE0-8809-415B-B370-0DFC07AB345C}" dt="2024-06-18T23:07:10.846" v="369" actId="478"/>
          <ac:spMkLst>
            <pc:docMk/>
            <pc:sldMk cId="2456529445" sldId="483"/>
            <ac:spMk id="128" creationId="{71C8BE06-0DA3-4470-8CC8-F597F769820A}"/>
          </ac:spMkLst>
        </pc:spChg>
        <pc:spChg chg="del">
          <ac:chgData name="Jemiah | Love Somebody" userId="3b1a9778-439e-4059-a948-06e27c04c761" providerId="ADAL" clId="{0D004EE0-8809-415B-B370-0DFC07AB345C}" dt="2024-06-18T23:07:10.846" v="369" actId="478"/>
          <ac:spMkLst>
            <pc:docMk/>
            <pc:sldMk cId="2456529445" sldId="483"/>
            <ac:spMk id="130" creationId="{B20ACDC9-3FEE-461C-9F2A-F3F563306120}"/>
          </ac:spMkLst>
        </pc:spChg>
        <pc:spChg chg="del">
          <ac:chgData name="Jemiah | Love Somebody" userId="3b1a9778-439e-4059-a948-06e27c04c761" providerId="ADAL" clId="{0D004EE0-8809-415B-B370-0DFC07AB345C}" dt="2024-06-18T23:07:10.846" v="369" actId="478"/>
          <ac:spMkLst>
            <pc:docMk/>
            <pc:sldMk cId="2456529445" sldId="483"/>
            <ac:spMk id="131" creationId="{EA28A23E-E2BE-463D-8707-F109416EA72C}"/>
          </ac:spMkLst>
        </pc:spChg>
        <pc:spChg chg="del">
          <ac:chgData name="Jemiah | Love Somebody" userId="3b1a9778-439e-4059-a948-06e27c04c761" providerId="ADAL" clId="{0D004EE0-8809-415B-B370-0DFC07AB345C}" dt="2024-06-18T23:07:10.846" v="369" actId="478"/>
          <ac:spMkLst>
            <pc:docMk/>
            <pc:sldMk cId="2456529445" sldId="483"/>
            <ac:spMk id="132" creationId="{4D6B6DBF-D150-4B9A-B674-A9009B302828}"/>
          </ac:spMkLst>
        </pc:spChg>
        <pc:spChg chg="del">
          <ac:chgData name="Jemiah | Love Somebody" userId="3b1a9778-439e-4059-a948-06e27c04c761" providerId="ADAL" clId="{0D004EE0-8809-415B-B370-0DFC07AB345C}" dt="2024-06-18T23:07:10.846" v="369" actId="478"/>
          <ac:spMkLst>
            <pc:docMk/>
            <pc:sldMk cId="2456529445" sldId="483"/>
            <ac:spMk id="133" creationId="{999F366B-0DFB-439A-AF24-2CECFD8EF8B4}"/>
          </ac:spMkLst>
        </pc:spChg>
        <pc:spChg chg="del">
          <ac:chgData name="Jemiah | Love Somebody" userId="3b1a9778-439e-4059-a948-06e27c04c761" providerId="ADAL" clId="{0D004EE0-8809-415B-B370-0DFC07AB345C}" dt="2024-06-18T23:07:47.135" v="379" actId="478"/>
          <ac:spMkLst>
            <pc:docMk/>
            <pc:sldMk cId="2456529445" sldId="483"/>
            <ac:spMk id="160" creationId="{83FACA10-177D-427A-AA11-FA3C37162EE0}"/>
          </ac:spMkLst>
        </pc:spChg>
        <pc:spChg chg="del">
          <ac:chgData name="Jemiah | Love Somebody" userId="3b1a9778-439e-4059-a948-06e27c04c761" providerId="ADAL" clId="{0D004EE0-8809-415B-B370-0DFC07AB345C}" dt="2024-06-18T23:07:47.135" v="379" actId="478"/>
          <ac:spMkLst>
            <pc:docMk/>
            <pc:sldMk cId="2456529445" sldId="483"/>
            <ac:spMk id="161" creationId="{5AFD8E3E-A879-416F-9DDA-9BD7D0A59A2B}"/>
          </ac:spMkLst>
        </pc:spChg>
        <pc:spChg chg="del">
          <ac:chgData name="Jemiah | Love Somebody" userId="3b1a9778-439e-4059-a948-06e27c04c761" providerId="ADAL" clId="{0D004EE0-8809-415B-B370-0DFC07AB345C}" dt="2024-06-18T23:07:47.135" v="379" actId="478"/>
          <ac:spMkLst>
            <pc:docMk/>
            <pc:sldMk cId="2456529445" sldId="483"/>
            <ac:spMk id="162" creationId="{96627D31-2CB7-472F-92DC-723AFD2F52F3}"/>
          </ac:spMkLst>
        </pc:spChg>
        <pc:spChg chg="del">
          <ac:chgData name="Jemiah | Love Somebody" userId="3b1a9778-439e-4059-a948-06e27c04c761" providerId="ADAL" clId="{0D004EE0-8809-415B-B370-0DFC07AB345C}" dt="2024-06-18T23:07:47.135" v="379" actId="478"/>
          <ac:spMkLst>
            <pc:docMk/>
            <pc:sldMk cId="2456529445" sldId="483"/>
            <ac:spMk id="163" creationId="{CABCE939-AE9C-430C-B8A6-2C8719AF8A01}"/>
          </ac:spMkLst>
        </pc:spChg>
        <pc:spChg chg="del">
          <ac:chgData name="Jemiah | Love Somebody" userId="3b1a9778-439e-4059-a948-06e27c04c761" providerId="ADAL" clId="{0D004EE0-8809-415B-B370-0DFC07AB345C}" dt="2024-06-18T23:07:47.135" v="379" actId="478"/>
          <ac:spMkLst>
            <pc:docMk/>
            <pc:sldMk cId="2456529445" sldId="483"/>
            <ac:spMk id="164" creationId="{0A3838C7-0EBF-4C37-A3D2-F11204B04ECB}"/>
          </ac:spMkLst>
        </pc:spChg>
        <pc:spChg chg="del">
          <ac:chgData name="Jemiah | Love Somebody" userId="3b1a9778-439e-4059-a948-06e27c04c761" providerId="ADAL" clId="{0D004EE0-8809-415B-B370-0DFC07AB345C}" dt="2024-06-18T23:07:47.135" v="379" actId="478"/>
          <ac:spMkLst>
            <pc:docMk/>
            <pc:sldMk cId="2456529445" sldId="483"/>
            <ac:spMk id="165" creationId="{54325E70-CF08-4DAC-8BC7-1553B6E2F765}"/>
          </ac:spMkLst>
        </pc:spChg>
        <pc:spChg chg="del">
          <ac:chgData name="Jemiah | Love Somebody" userId="3b1a9778-439e-4059-a948-06e27c04c761" providerId="ADAL" clId="{0D004EE0-8809-415B-B370-0DFC07AB345C}" dt="2024-06-18T23:07:47.135" v="379" actId="478"/>
          <ac:spMkLst>
            <pc:docMk/>
            <pc:sldMk cId="2456529445" sldId="483"/>
            <ac:spMk id="166" creationId="{1942E70D-089F-4125-B458-F1D4EC740C03}"/>
          </ac:spMkLst>
        </pc:spChg>
        <pc:spChg chg="del">
          <ac:chgData name="Jemiah | Love Somebody" userId="3b1a9778-439e-4059-a948-06e27c04c761" providerId="ADAL" clId="{0D004EE0-8809-415B-B370-0DFC07AB345C}" dt="2024-06-18T23:07:47.135" v="379" actId="478"/>
          <ac:spMkLst>
            <pc:docMk/>
            <pc:sldMk cId="2456529445" sldId="483"/>
            <ac:spMk id="167" creationId="{4159A87D-EBC5-46A8-B161-0D012ED8C380}"/>
          </ac:spMkLst>
        </pc:spChg>
        <pc:spChg chg="del mod">
          <ac:chgData name="Jemiah | Love Somebody" userId="3b1a9778-439e-4059-a948-06e27c04c761" providerId="ADAL" clId="{0D004EE0-8809-415B-B370-0DFC07AB345C}" dt="2024-06-18T23:07:43.509" v="378" actId="478"/>
          <ac:spMkLst>
            <pc:docMk/>
            <pc:sldMk cId="2456529445" sldId="483"/>
            <ac:spMk id="213" creationId="{FAEA0BE8-C78C-4CFF-8B4B-FE1086843B38}"/>
          </ac:spMkLst>
        </pc:spChg>
        <pc:graphicFrameChg chg="del modGraphic">
          <ac:chgData name="Jemiah | Love Somebody" userId="3b1a9778-439e-4059-a948-06e27c04c761" providerId="ADAL" clId="{0D004EE0-8809-415B-B370-0DFC07AB345C}" dt="2024-06-18T23:07:06.522" v="368" actId="478"/>
          <ac:graphicFrameMkLst>
            <pc:docMk/>
            <pc:sldMk cId="2456529445" sldId="483"/>
            <ac:graphicFrameMk id="117" creationId="{5C903E5B-2BF0-4D0F-B1D0-5BB3F5E58A68}"/>
          </ac:graphicFrameMkLst>
        </pc:graphicFrameChg>
        <pc:picChg chg="mod">
          <ac:chgData name="Jemiah | Love Somebody" userId="3b1a9778-439e-4059-a948-06e27c04c761" providerId="ADAL" clId="{0D004EE0-8809-415B-B370-0DFC07AB345C}" dt="2024-06-18T23:07:14.381" v="370" actId="1076"/>
          <ac:picMkLst>
            <pc:docMk/>
            <pc:sldMk cId="2456529445" sldId="483"/>
            <ac:picMk id="3" creationId="{498524EC-0381-4EB0-B0A4-6D0DF8DD6ECE}"/>
          </ac:picMkLst>
        </pc:picChg>
        <pc:picChg chg="mod">
          <ac:chgData name="Jemiah | Love Somebody" userId="3b1a9778-439e-4059-a948-06e27c04c761" providerId="ADAL" clId="{0D004EE0-8809-415B-B370-0DFC07AB345C}" dt="2024-06-18T23:07:57.162" v="382" actId="1076"/>
          <ac:picMkLst>
            <pc:docMk/>
            <pc:sldMk cId="2456529445" sldId="483"/>
            <ac:picMk id="19" creationId="{7A96F797-D279-448A-9848-940A7F32CCC5}"/>
          </ac:picMkLst>
        </pc:picChg>
        <pc:picChg chg="mod">
          <ac:chgData name="Jemiah | Love Somebody" userId="3b1a9778-439e-4059-a948-06e27c04c761" providerId="ADAL" clId="{0D004EE0-8809-415B-B370-0DFC07AB345C}" dt="2024-06-18T23:08:47.802" v="391" actId="1076"/>
          <ac:picMkLst>
            <pc:docMk/>
            <pc:sldMk cId="2456529445" sldId="483"/>
            <ac:picMk id="45" creationId="{DC42F673-D4FE-40AF-8935-E97214D0E6EC}"/>
          </ac:picMkLst>
        </pc:picChg>
        <pc:picChg chg="mod">
          <ac:chgData name="Jemiah | Love Somebody" userId="3b1a9778-439e-4059-a948-06e27c04c761" providerId="ADAL" clId="{0D004EE0-8809-415B-B370-0DFC07AB345C}" dt="2024-06-18T23:08:44.520" v="390" actId="1076"/>
          <ac:picMkLst>
            <pc:docMk/>
            <pc:sldMk cId="2456529445" sldId="483"/>
            <ac:picMk id="46" creationId="{629456F5-65C6-44A8-9F6E-B77DCEB61D72}"/>
          </ac:picMkLst>
        </pc:picChg>
        <pc:picChg chg="del mod">
          <ac:chgData name="Jemiah | Love Somebody" userId="3b1a9778-439e-4059-a948-06e27c04c761" providerId="ADAL" clId="{0D004EE0-8809-415B-B370-0DFC07AB345C}" dt="2024-06-18T23:08:54.351" v="393" actId="478"/>
          <ac:picMkLst>
            <pc:docMk/>
            <pc:sldMk cId="2456529445" sldId="483"/>
            <ac:picMk id="47" creationId="{0586985E-6CA8-497A-96CF-FB099D73F112}"/>
          </ac:picMkLst>
        </pc:picChg>
        <pc:picChg chg="mod">
          <ac:chgData name="Jemiah | Love Somebody" userId="3b1a9778-439e-4059-a948-06e27c04c761" providerId="ADAL" clId="{0D004EE0-8809-415B-B370-0DFC07AB345C}" dt="2024-06-18T23:08:23.898" v="388" actId="1076"/>
          <ac:picMkLst>
            <pc:docMk/>
            <pc:sldMk cId="2456529445" sldId="483"/>
            <ac:picMk id="118" creationId="{140AED01-87E0-48D8-A5C7-D015714EFA62}"/>
          </ac:picMkLst>
        </pc:picChg>
        <pc:picChg chg="mod">
          <ac:chgData name="Jemiah | Love Somebody" userId="3b1a9778-439e-4059-a948-06e27c04c761" providerId="ADAL" clId="{0D004EE0-8809-415B-B370-0DFC07AB345C}" dt="2024-06-18T23:16:25.063" v="507" actId="14100"/>
          <ac:picMkLst>
            <pc:docMk/>
            <pc:sldMk cId="2456529445" sldId="483"/>
            <ac:picMk id="212" creationId="{C126E71F-EA1F-4F87-88E2-0C19F0B05EAC}"/>
          </ac:picMkLst>
        </pc:picChg>
        <pc:cxnChg chg="del">
          <ac:chgData name="Jemiah | Love Somebody" userId="3b1a9778-439e-4059-a948-06e27c04c761" providerId="ADAL" clId="{0D004EE0-8809-415B-B370-0DFC07AB345C}" dt="2024-06-18T23:08:19.260" v="387" actId="478"/>
          <ac:cxnSpMkLst>
            <pc:docMk/>
            <pc:sldMk cId="2456529445" sldId="483"/>
            <ac:cxnSpMk id="10" creationId="{5211970B-5EA3-46BA-93F0-9E8F54735FD6}"/>
          </ac:cxnSpMkLst>
        </pc:cxnChg>
        <pc:cxnChg chg="del">
          <ac:chgData name="Jemiah | Love Somebody" userId="3b1a9778-439e-4059-a948-06e27c04c761" providerId="ADAL" clId="{0D004EE0-8809-415B-B370-0DFC07AB345C}" dt="2024-06-18T23:07:30.647" v="373" actId="478"/>
          <ac:cxnSpMkLst>
            <pc:docMk/>
            <pc:sldMk cId="2456529445" sldId="483"/>
            <ac:cxnSpMk id="135" creationId="{F57147FB-6E05-4810-9658-EBEDA2A39067}"/>
          </ac:cxnSpMkLst>
        </pc:cxnChg>
        <pc:cxnChg chg="del">
          <ac:chgData name="Jemiah | Love Somebody" userId="3b1a9778-439e-4059-a948-06e27c04c761" providerId="ADAL" clId="{0D004EE0-8809-415B-B370-0DFC07AB345C}" dt="2024-06-18T23:07:30.647" v="373" actId="478"/>
          <ac:cxnSpMkLst>
            <pc:docMk/>
            <pc:sldMk cId="2456529445" sldId="483"/>
            <ac:cxnSpMk id="138" creationId="{9A914ECB-9532-4F54-9B2D-4DC5CD0167BA}"/>
          </ac:cxnSpMkLst>
        </pc:cxnChg>
        <pc:cxnChg chg="del">
          <ac:chgData name="Jemiah | Love Somebody" userId="3b1a9778-439e-4059-a948-06e27c04c761" providerId="ADAL" clId="{0D004EE0-8809-415B-B370-0DFC07AB345C}" dt="2024-06-18T23:07:38.171" v="376" actId="478"/>
          <ac:cxnSpMkLst>
            <pc:docMk/>
            <pc:sldMk cId="2456529445" sldId="483"/>
            <ac:cxnSpMk id="145" creationId="{D9FA1433-468C-4E30-A99D-D01D0F6EB6BD}"/>
          </ac:cxnSpMkLst>
        </pc:cxnChg>
        <pc:cxnChg chg="del">
          <ac:chgData name="Jemiah | Love Somebody" userId="3b1a9778-439e-4059-a948-06e27c04c761" providerId="ADAL" clId="{0D004EE0-8809-415B-B370-0DFC07AB345C}" dt="2024-06-18T23:07:30.647" v="373" actId="478"/>
          <ac:cxnSpMkLst>
            <pc:docMk/>
            <pc:sldMk cId="2456529445" sldId="483"/>
            <ac:cxnSpMk id="147" creationId="{B4AEA930-3F76-40AC-8667-21F53FA51BC2}"/>
          </ac:cxnSpMkLst>
        </pc:cxnChg>
        <pc:cxnChg chg="del">
          <ac:chgData name="Jemiah | Love Somebody" userId="3b1a9778-439e-4059-a948-06e27c04c761" providerId="ADAL" clId="{0D004EE0-8809-415B-B370-0DFC07AB345C}" dt="2024-06-18T23:07:30.647" v="373" actId="478"/>
          <ac:cxnSpMkLst>
            <pc:docMk/>
            <pc:sldMk cId="2456529445" sldId="483"/>
            <ac:cxnSpMk id="149" creationId="{47BBE29B-6E8C-4CB7-8D79-59239ADA68B6}"/>
          </ac:cxnSpMkLst>
        </pc:cxnChg>
        <pc:cxnChg chg="del">
          <ac:chgData name="Jemiah | Love Somebody" userId="3b1a9778-439e-4059-a948-06e27c04c761" providerId="ADAL" clId="{0D004EE0-8809-415B-B370-0DFC07AB345C}" dt="2024-06-18T23:07:10.846" v="369" actId="478"/>
          <ac:cxnSpMkLst>
            <pc:docMk/>
            <pc:sldMk cId="2456529445" sldId="483"/>
            <ac:cxnSpMk id="151" creationId="{A602B8C0-A146-4451-AE9B-F4A361B5ED61}"/>
          </ac:cxnSpMkLst>
        </pc:cxnChg>
        <pc:cxnChg chg="del">
          <ac:chgData name="Jemiah | Love Somebody" userId="3b1a9778-439e-4059-a948-06e27c04c761" providerId="ADAL" clId="{0D004EE0-8809-415B-B370-0DFC07AB345C}" dt="2024-06-18T23:07:10.846" v="369" actId="478"/>
          <ac:cxnSpMkLst>
            <pc:docMk/>
            <pc:sldMk cId="2456529445" sldId="483"/>
            <ac:cxnSpMk id="154" creationId="{82A73055-77BD-47CB-9F05-4B8CD8D16B6C}"/>
          </ac:cxnSpMkLst>
        </pc:cxnChg>
        <pc:cxnChg chg="del">
          <ac:chgData name="Jemiah | Love Somebody" userId="3b1a9778-439e-4059-a948-06e27c04c761" providerId="ADAL" clId="{0D004EE0-8809-415B-B370-0DFC07AB345C}" dt="2024-06-18T23:07:27.224" v="372" actId="478"/>
          <ac:cxnSpMkLst>
            <pc:docMk/>
            <pc:sldMk cId="2456529445" sldId="483"/>
            <ac:cxnSpMk id="156" creationId="{3F0E8E69-7836-4EAC-B273-DBD83A6B99A8}"/>
          </ac:cxnSpMkLst>
        </pc:cxnChg>
        <pc:cxnChg chg="del">
          <ac:chgData name="Jemiah | Love Somebody" userId="3b1a9778-439e-4059-a948-06e27c04c761" providerId="ADAL" clId="{0D004EE0-8809-415B-B370-0DFC07AB345C}" dt="2024-06-18T23:07:47.135" v="379" actId="478"/>
          <ac:cxnSpMkLst>
            <pc:docMk/>
            <pc:sldMk cId="2456529445" sldId="483"/>
            <ac:cxnSpMk id="171" creationId="{F06C88FA-789F-478E-89E9-6B9673A75BBD}"/>
          </ac:cxnSpMkLst>
        </pc:cxnChg>
        <pc:cxnChg chg="del">
          <ac:chgData name="Jemiah | Love Somebody" userId="3b1a9778-439e-4059-a948-06e27c04c761" providerId="ADAL" clId="{0D004EE0-8809-415B-B370-0DFC07AB345C}" dt="2024-06-18T23:07:47.135" v="379" actId="478"/>
          <ac:cxnSpMkLst>
            <pc:docMk/>
            <pc:sldMk cId="2456529445" sldId="483"/>
            <ac:cxnSpMk id="173" creationId="{B433A3D4-6C25-46D4-ADE7-261444577F12}"/>
          </ac:cxnSpMkLst>
        </pc:cxnChg>
        <pc:cxnChg chg="del">
          <ac:chgData name="Jemiah | Love Somebody" userId="3b1a9778-439e-4059-a948-06e27c04c761" providerId="ADAL" clId="{0D004EE0-8809-415B-B370-0DFC07AB345C}" dt="2024-06-18T23:07:47.135" v="379" actId="478"/>
          <ac:cxnSpMkLst>
            <pc:docMk/>
            <pc:sldMk cId="2456529445" sldId="483"/>
            <ac:cxnSpMk id="175" creationId="{876FCEB0-CE68-4822-B39A-50891C2E2017}"/>
          </ac:cxnSpMkLst>
        </pc:cxnChg>
        <pc:cxnChg chg="del">
          <ac:chgData name="Jemiah | Love Somebody" userId="3b1a9778-439e-4059-a948-06e27c04c761" providerId="ADAL" clId="{0D004EE0-8809-415B-B370-0DFC07AB345C}" dt="2024-06-18T23:07:47.135" v="379" actId="478"/>
          <ac:cxnSpMkLst>
            <pc:docMk/>
            <pc:sldMk cId="2456529445" sldId="483"/>
            <ac:cxnSpMk id="177" creationId="{3E1B691B-5EB7-420F-BC02-EE34CA66465D}"/>
          </ac:cxnSpMkLst>
        </pc:cxnChg>
        <pc:cxnChg chg="del">
          <ac:chgData name="Jemiah | Love Somebody" userId="3b1a9778-439e-4059-a948-06e27c04c761" providerId="ADAL" clId="{0D004EE0-8809-415B-B370-0DFC07AB345C}" dt="2024-06-18T23:07:47.135" v="379" actId="478"/>
          <ac:cxnSpMkLst>
            <pc:docMk/>
            <pc:sldMk cId="2456529445" sldId="483"/>
            <ac:cxnSpMk id="179" creationId="{03DC98AC-1842-4F66-91C9-575C220A31A4}"/>
          </ac:cxnSpMkLst>
        </pc:cxnChg>
        <pc:cxnChg chg="del">
          <ac:chgData name="Jemiah | Love Somebody" userId="3b1a9778-439e-4059-a948-06e27c04c761" providerId="ADAL" clId="{0D004EE0-8809-415B-B370-0DFC07AB345C}" dt="2024-06-18T23:07:50.954" v="380" actId="478"/>
          <ac:cxnSpMkLst>
            <pc:docMk/>
            <pc:sldMk cId="2456529445" sldId="483"/>
            <ac:cxnSpMk id="181" creationId="{BE8F37E6-ADDB-4A40-9C33-0DD6D592A98E}"/>
          </ac:cxnSpMkLst>
        </pc:cxnChg>
        <pc:cxnChg chg="del">
          <ac:chgData name="Jemiah | Love Somebody" userId="3b1a9778-439e-4059-a948-06e27c04c761" providerId="ADAL" clId="{0D004EE0-8809-415B-B370-0DFC07AB345C}" dt="2024-06-18T23:07:50.954" v="380" actId="478"/>
          <ac:cxnSpMkLst>
            <pc:docMk/>
            <pc:sldMk cId="2456529445" sldId="483"/>
            <ac:cxnSpMk id="183" creationId="{E3E1B412-E9B7-471F-A9F0-0D30A76D627C}"/>
          </ac:cxnSpMkLst>
        </pc:cxnChg>
        <pc:cxnChg chg="del">
          <ac:chgData name="Jemiah | Love Somebody" userId="3b1a9778-439e-4059-a948-06e27c04c761" providerId="ADAL" clId="{0D004EE0-8809-415B-B370-0DFC07AB345C}" dt="2024-06-18T23:07:47.135" v="379" actId="478"/>
          <ac:cxnSpMkLst>
            <pc:docMk/>
            <pc:sldMk cId="2456529445" sldId="483"/>
            <ac:cxnSpMk id="185" creationId="{B2777033-9E51-4D9F-9CE8-3D66FFAAD1DD}"/>
          </ac:cxnSpMkLst>
        </pc:cxnChg>
      </pc:sldChg>
      <pc:sldChg chg="addSp modSp add mod modAnim">
        <pc:chgData name="Jemiah | Love Somebody" userId="3b1a9778-439e-4059-a948-06e27c04c761" providerId="ADAL" clId="{0D004EE0-8809-415B-B370-0DFC07AB345C}" dt="2024-06-18T23:40:09.971" v="851" actId="14100"/>
        <pc:sldMkLst>
          <pc:docMk/>
          <pc:sldMk cId="135015508" sldId="484"/>
        </pc:sldMkLst>
        <pc:spChg chg="mod">
          <ac:chgData name="Jemiah | Love Somebody" userId="3b1a9778-439e-4059-a948-06e27c04c761" providerId="ADAL" clId="{0D004EE0-8809-415B-B370-0DFC07AB345C}" dt="2024-06-18T23:10:15.265" v="441" actId="14100"/>
          <ac:spMkLst>
            <pc:docMk/>
            <pc:sldMk cId="135015508" sldId="484"/>
            <ac:spMk id="2" creationId="{31FA8BDF-FF57-A48C-9762-61389B1C4684}"/>
          </ac:spMkLst>
        </pc:spChg>
        <pc:spChg chg="add mod">
          <ac:chgData name="Jemiah | Love Somebody" userId="3b1a9778-439e-4059-a948-06e27c04c761" providerId="ADAL" clId="{0D004EE0-8809-415B-B370-0DFC07AB345C}" dt="2024-06-18T23:33:27.278" v="783" actId="255"/>
          <ac:spMkLst>
            <pc:docMk/>
            <pc:sldMk cId="135015508" sldId="484"/>
            <ac:spMk id="4" creationId="{4968BC7D-B0E1-6AB4-4236-E647E8E2DF73}"/>
          </ac:spMkLst>
        </pc:spChg>
        <pc:spChg chg="add mod">
          <ac:chgData name="Jemiah | Love Somebody" userId="3b1a9778-439e-4059-a948-06e27c04c761" providerId="ADAL" clId="{0D004EE0-8809-415B-B370-0DFC07AB345C}" dt="2024-06-18T23:33:38.585" v="785" actId="14100"/>
          <ac:spMkLst>
            <pc:docMk/>
            <pc:sldMk cId="135015508" sldId="484"/>
            <ac:spMk id="5" creationId="{13DD0936-35FB-A40A-DE02-D51976F8AF84}"/>
          </ac:spMkLst>
        </pc:spChg>
        <pc:spChg chg="add mod">
          <ac:chgData name="Jemiah | Love Somebody" userId="3b1a9778-439e-4059-a948-06e27c04c761" providerId="ADAL" clId="{0D004EE0-8809-415B-B370-0DFC07AB345C}" dt="2024-06-18T23:33:51.179" v="787" actId="255"/>
          <ac:spMkLst>
            <pc:docMk/>
            <pc:sldMk cId="135015508" sldId="484"/>
            <ac:spMk id="6" creationId="{3482E9AA-4D5E-D559-BBBF-F9B58C391F0E}"/>
          </ac:spMkLst>
        </pc:spChg>
        <pc:spChg chg="add mod">
          <ac:chgData name="Jemiah | Love Somebody" userId="3b1a9778-439e-4059-a948-06e27c04c761" providerId="ADAL" clId="{0D004EE0-8809-415B-B370-0DFC07AB345C}" dt="2024-06-18T23:33:59.759" v="789" actId="255"/>
          <ac:spMkLst>
            <pc:docMk/>
            <pc:sldMk cId="135015508" sldId="484"/>
            <ac:spMk id="7" creationId="{66A14552-7611-8DD0-5391-DC87E786440F}"/>
          </ac:spMkLst>
        </pc:spChg>
        <pc:spChg chg="add mod">
          <ac:chgData name="Jemiah | Love Somebody" userId="3b1a9778-439e-4059-a948-06e27c04c761" providerId="ADAL" clId="{0D004EE0-8809-415B-B370-0DFC07AB345C}" dt="2024-06-18T23:34:07.456" v="790" actId="255"/>
          <ac:spMkLst>
            <pc:docMk/>
            <pc:sldMk cId="135015508" sldId="484"/>
            <ac:spMk id="8" creationId="{D831A683-92AD-FFE6-F7A9-5273CFB9BFFB}"/>
          </ac:spMkLst>
        </pc:spChg>
        <pc:spChg chg="add mod">
          <ac:chgData name="Jemiah | Love Somebody" userId="3b1a9778-439e-4059-a948-06e27c04c761" providerId="ADAL" clId="{0D004EE0-8809-415B-B370-0DFC07AB345C}" dt="2024-06-18T23:34:20.939" v="792" actId="255"/>
          <ac:spMkLst>
            <pc:docMk/>
            <pc:sldMk cId="135015508" sldId="484"/>
            <ac:spMk id="10" creationId="{5656D8DF-C379-0656-92E1-E5F18F53265D}"/>
          </ac:spMkLst>
        </pc:spChg>
        <pc:picChg chg="mod">
          <ac:chgData name="Jemiah | Love Somebody" userId="3b1a9778-439e-4059-a948-06e27c04c761" providerId="ADAL" clId="{0D004EE0-8809-415B-B370-0DFC07AB345C}" dt="2024-06-18T23:40:09.971" v="851" actId="14100"/>
          <ac:picMkLst>
            <pc:docMk/>
            <pc:sldMk cId="135015508" sldId="484"/>
            <ac:picMk id="212" creationId="{C126E71F-EA1F-4F87-88E2-0C19F0B05EAC}"/>
          </ac:picMkLst>
        </pc:picChg>
      </pc:sldChg>
      <pc:sldChg chg="addSp modSp add mod modAnim">
        <pc:chgData name="Jemiah | Love Somebody" userId="3b1a9778-439e-4059-a948-06e27c04c761" providerId="ADAL" clId="{0D004EE0-8809-415B-B370-0DFC07AB345C}" dt="2024-06-18T23:36:17.612" v="823" actId="1076"/>
        <pc:sldMkLst>
          <pc:docMk/>
          <pc:sldMk cId="1750816831" sldId="485"/>
        </pc:sldMkLst>
        <pc:spChg chg="mod">
          <ac:chgData name="Jemiah | Love Somebody" userId="3b1a9778-439e-4059-a948-06e27c04c761" providerId="ADAL" clId="{0D004EE0-8809-415B-B370-0DFC07AB345C}" dt="2024-06-18T23:36:17.612" v="823" actId="1076"/>
          <ac:spMkLst>
            <pc:docMk/>
            <pc:sldMk cId="1750816831" sldId="485"/>
            <ac:spMk id="2" creationId="{31FA8BDF-FF57-A48C-9762-61389B1C4684}"/>
          </ac:spMkLst>
        </pc:spChg>
        <pc:spChg chg="add mod">
          <ac:chgData name="Jemiah | Love Somebody" userId="3b1a9778-439e-4059-a948-06e27c04c761" providerId="ADAL" clId="{0D004EE0-8809-415B-B370-0DFC07AB345C}" dt="2024-06-18T23:29:43.034" v="709" actId="255"/>
          <ac:spMkLst>
            <pc:docMk/>
            <pc:sldMk cId="1750816831" sldId="485"/>
            <ac:spMk id="4" creationId="{69E54499-C442-60EC-E6A6-3EBD6FEA3BD6}"/>
          </ac:spMkLst>
        </pc:spChg>
        <pc:spChg chg="add mod">
          <ac:chgData name="Jemiah | Love Somebody" userId="3b1a9778-439e-4059-a948-06e27c04c761" providerId="ADAL" clId="{0D004EE0-8809-415B-B370-0DFC07AB345C}" dt="2024-06-18T23:29:49.271" v="710" actId="255"/>
          <ac:spMkLst>
            <pc:docMk/>
            <pc:sldMk cId="1750816831" sldId="485"/>
            <ac:spMk id="5" creationId="{B3961914-353B-8FF5-1AFA-B0835EC221FF}"/>
          </ac:spMkLst>
        </pc:spChg>
        <pc:spChg chg="add mod">
          <ac:chgData name="Jemiah | Love Somebody" userId="3b1a9778-439e-4059-a948-06e27c04c761" providerId="ADAL" clId="{0D004EE0-8809-415B-B370-0DFC07AB345C}" dt="2024-06-18T23:30:03.521" v="712" actId="255"/>
          <ac:spMkLst>
            <pc:docMk/>
            <pc:sldMk cId="1750816831" sldId="485"/>
            <ac:spMk id="6" creationId="{522F62AF-6DD4-37A5-AF63-9B3FC275319F}"/>
          </ac:spMkLst>
        </pc:spChg>
        <pc:spChg chg="add mod">
          <ac:chgData name="Jemiah | Love Somebody" userId="3b1a9778-439e-4059-a948-06e27c04c761" providerId="ADAL" clId="{0D004EE0-8809-415B-B370-0DFC07AB345C}" dt="2024-06-18T23:29:57.926" v="711" actId="255"/>
          <ac:spMkLst>
            <pc:docMk/>
            <pc:sldMk cId="1750816831" sldId="485"/>
            <ac:spMk id="7" creationId="{88FB99E2-4D5C-34A1-DF87-3519F0D60757}"/>
          </ac:spMkLst>
        </pc:spChg>
        <pc:picChg chg="mod">
          <ac:chgData name="Jemiah | Love Somebody" userId="3b1a9778-439e-4059-a948-06e27c04c761" providerId="ADAL" clId="{0D004EE0-8809-415B-B370-0DFC07AB345C}" dt="2024-06-18T23:10:48.252" v="467" actId="1076"/>
          <ac:picMkLst>
            <pc:docMk/>
            <pc:sldMk cId="1750816831" sldId="485"/>
            <ac:picMk id="45" creationId="{DC42F673-D4FE-40AF-8935-E97214D0E6EC}"/>
          </ac:picMkLst>
        </pc:picChg>
        <pc:picChg chg="mod">
          <ac:chgData name="Jemiah | Love Somebody" userId="3b1a9778-439e-4059-a948-06e27c04c761" providerId="ADAL" clId="{0D004EE0-8809-415B-B370-0DFC07AB345C}" dt="2024-06-18T23:10:45.953" v="466" actId="1076"/>
          <ac:picMkLst>
            <pc:docMk/>
            <pc:sldMk cId="1750816831" sldId="485"/>
            <ac:picMk id="46" creationId="{629456F5-65C6-44A8-9F6E-B77DCEB61D72}"/>
          </ac:picMkLst>
        </pc:picChg>
        <pc:picChg chg="mod">
          <ac:chgData name="Jemiah | Love Somebody" userId="3b1a9778-439e-4059-a948-06e27c04c761" providerId="ADAL" clId="{0D004EE0-8809-415B-B370-0DFC07AB345C}" dt="2024-06-18T23:10:32.500" v="462" actId="1076"/>
          <ac:picMkLst>
            <pc:docMk/>
            <pc:sldMk cId="1750816831" sldId="485"/>
            <ac:picMk id="212" creationId="{C126E71F-EA1F-4F87-88E2-0C19F0B05EAC}"/>
          </ac:picMkLst>
        </pc:picChg>
      </pc:sldChg>
      <pc:sldChg chg="add del ord">
        <pc:chgData name="Jemiah | Love Somebody" userId="3b1a9778-439e-4059-a948-06e27c04c761" providerId="ADAL" clId="{0D004EE0-8809-415B-B370-0DFC07AB345C}" dt="2024-06-18T23:27:42.371" v="683" actId="47"/>
        <pc:sldMkLst>
          <pc:docMk/>
          <pc:sldMk cId="2859619708" sldId="486"/>
        </pc:sldMkLst>
      </pc:sldChg>
      <pc:sldChg chg="add del ord">
        <pc:chgData name="Jemiah | Love Somebody" userId="3b1a9778-439e-4059-a948-06e27c04c761" providerId="ADAL" clId="{0D004EE0-8809-415B-B370-0DFC07AB345C}" dt="2024-06-18T23:24:29" v="631" actId="47"/>
        <pc:sldMkLst>
          <pc:docMk/>
          <pc:sldMk cId="1149894298" sldId="487"/>
        </pc:sldMkLst>
      </pc:sldChg>
      <pc:sldChg chg="add del ord">
        <pc:chgData name="Jemiah | Love Somebody" userId="3b1a9778-439e-4059-a948-06e27c04c761" providerId="ADAL" clId="{0D004EE0-8809-415B-B370-0DFC07AB345C}" dt="2024-06-18T23:25:26.600" v="643" actId="47"/>
        <pc:sldMkLst>
          <pc:docMk/>
          <pc:sldMk cId="1445214082" sldId="487"/>
        </pc:sldMkLst>
      </pc:sldChg>
      <pc:sldChg chg="modSp add mod ord modAnim">
        <pc:chgData name="Jemiah | Love Somebody" userId="3b1a9778-439e-4059-a948-06e27c04c761" providerId="ADAL" clId="{0D004EE0-8809-415B-B370-0DFC07AB345C}" dt="2024-06-18T23:35:54.410" v="817" actId="115"/>
        <pc:sldMkLst>
          <pc:docMk/>
          <pc:sldMk cId="1571572483" sldId="487"/>
        </pc:sldMkLst>
        <pc:spChg chg="mod">
          <ac:chgData name="Jemiah | Love Somebody" userId="3b1a9778-439e-4059-a948-06e27c04c761" providerId="ADAL" clId="{0D004EE0-8809-415B-B370-0DFC07AB345C}" dt="2024-06-18T23:35:54.410" v="817" actId="115"/>
          <ac:spMkLst>
            <pc:docMk/>
            <pc:sldMk cId="1571572483" sldId="487"/>
            <ac:spMk id="32" creationId="{4B323500-AD42-4765-B88A-90FC9FB763E3}"/>
          </ac:spMkLst>
        </pc:spChg>
      </pc:sldChg>
      <pc:sldChg chg="add del ord">
        <pc:chgData name="Jemiah | Love Somebody" userId="3b1a9778-439e-4059-a948-06e27c04c761" providerId="ADAL" clId="{0D004EE0-8809-415B-B370-0DFC07AB345C}" dt="2024-06-18T23:25:22.532" v="642" actId="47"/>
        <pc:sldMkLst>
          <pc:docMk/>
          <pc:sldMk cId="754980419" sldId="488"/>
        </pc:sldMkLst>
      </pc:sldChg>
      <pc:sldChg chg="modSp add mod ord modAnim modNotesTx">
        <pc:chgData name="Jemiah | Love Somebody" userId="3b1a9778-439e-4059-a948-06e27c04c761" providerId="ADAL" clId="{0D004EE0-8809-415B-B370-0DFC07AB345C}" dt="2024-06-19T00:01:22.130" v="854"/>
        <pc:sldMkLst>
          <pc:docMk/>
          <pc:sldMk cId="3601804864" sldId="488"/>
        </pc:sldMkLst>
        <pc:spChg chg="mod">
          <ac:chgData name="Jemiah | Love Somebody" userId="3b1a9778-439e-4059-a948-06e27c04c761" providerId="ADAL" clId="{0D004EE0-8809-415B-B370-0DFC07AB345C}" dt="2024-06-18T23:36:11.342" v="822" actId="115"/>
          <ac:spMkLst>
            <pc:docMk/>
            <pc:sldMk cId="3601804864" sldId="488"/>
            <ac:spMk id="32" creationId="{4B323500-AD42-4765-B88A-90FC9FB763E3}"/>
          </ac:spMkLst>
        </pc:spChg>
        <pc:picChg chg="mod">
          <ac:chgData name="Jemiah | Love Somebody" userId="3b1a9778-439e-4059-a948-06e27c04c761" providerId="ADAL" clId="{0D004EE0-8809-415B-B370-0DFC07AB345C}" dt="2024-06-18T23:36:38.528" v="827" actId="1076"/>
          <ac:picMkLst>
            <pc:docMk/>
            <pc:sldMk cId="3601804864" sldId="488"/>
            <ac:picMk id="17" creationId="{27423B98-76BE-4340-9000-9A2773BE2F5C}"/>
          </ac:picMkLst>
        </pc:picChg>
        <pc:picChg chg="mod">
          <ac:chgData name="Jemiah | Love Somebody" userId="3b1a9778-439e-4059-a948-06e27c04c761" providerId="ADAL" clId="{0D004EE0-8809-415B-B370-0DFC07AB345C}" dt="2024-06-18T23:36:36.484" v="826" actId="1076"/>
          <ac:picMkLst>
            <pc:docMk/>
            <pc:sldMk cId="3601804864" sldId="488"/>
            <ac:picMk id="19" creationId="{8AA0901B-2B84-43D0-8342-C344B349D517}"/>
          </ac:picMkLst>
        </pc:picChg>
        <pc:picChg chg="mod">
          <ac:chgData name="Jemiah | Love Somebody" userId="3b1a9778-439e-4059-a948-06e27c04c761" providerId="ADAL" clId="{0D004EE0-8809-415B-B370-0DFC07AB345C}" dt="2024-06-18T23:36:34.670" v="825" actId="1076"/>
          <ac:picMkLst>
            <pc:docMk/>
            <pc:sldMk cId="3601804864" sldId="488"/>
            <ac:picMk id="20" creationId="{C0755834-ACFC-4ED2-976D-4D0B8509BADC}"/>
          </ac:picMkLst>
        </pc:picChg>
      </pc:sldChg>
      <pc:sldMasterChg chg="delSldLayout">
        <pc:chgData name="Jemiah | Love Somebody" userId="3b1a9778-439e-4059-a948-06e27c04c761" providerId="ADAL" clId="{0D004EE0-8809-415B-B370-0DFC07AB345C}" dt="2024-06-18T23:37:11.575" v="838" actId="47"/>
        <pc:sldMasterMkLst>
          <pc:docMk/>
          <pc:sldMasterMk cId="2570254454" sldId="2147483648"/>
        </pc:sldMasterMkLst>
        <pc:sldLayoutChg chg="del">
          <pc:chgData name="Jemiah | Love Somebody" userId="3b1a9778-439e-4059-a948-06e27c04c761" providerId="ADAL" clId="{0D004EE0-8809-415B-B370-0DFC07AB345C}" dt="2024-06-18T23:37:00.034" v="832" actId="47"/>
          <pc:sldLayoutMkLst>
            <pc:docMk/>
            <pc:sldMasterMk cId="2570254454" sldId="2147483648"/>
            <pc:sldLayoutMk cId="1287906343" sldId="2147483660"/>
          </pc:sldLayoutMkLst>
        </pc:sldLayoutChg>
        <pc:sldLayoutChg chg="del">
          <pc:chgData name="Jemiah | Love Somebody" userId="3b1a9778-439e-4059-a948-06e27c04c761" providerId="ADAL" clId="{0D004EE0-8809-415B-B370-0DFC07AB345C}" dt="2024-06-18T23:37:11.575" v="838" actId="47"/>
          <pc:sldLayoutMkLst>
            <pc:docMk/>
            <pc:sldMasterMk cId="2570254454" sldId="2147483648"/>
            <pc:sldLayoutMk cId="3401238696" sldId="2147483661"/>
          </pc:sldLayoutMkLst>
        </pc:sldLayoutChg>
        <pc:sldLayoutChg chg="del">
          <pc:chgData name="Jemiah | Love Somebody" userId="3b1a9778-439e-4059-a948-06e27c04c761" providerId="ADAL" clId="{0D004EE0-8809-415B-B370-0DFC07AB345C}" dt="2024-05-21T22:20:28.573" v="0" actId="47"/>
          <pc:sldLayoutMkLst>
            <pc:docMk/>
            <pc:sldMasterMk cId="2570254454" sldId="2147483648"/>
            <pc:sldLayoutMk cId="1704039437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B96F9-13B9-4C63-9F46-C130D5442F3C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E6FC-54B0-43EE-B86A-C9B55A2E69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7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Ask Students WHO will Win the Fight:</a:t>
            </a:r>
          </a:p>
          <a:p>
            <a:endParaRPr lang="en-NZ" dirty="0"/>
          </a:p>
          <a:p>
            <a:r>
              <a:rPr lang="en-NZ" dirty="0"/>
              <a:t>Everyone has a Good wolf and a Bad Wolf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374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NZ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04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Revision on traits : </a:t>
            </a:r>
          </a:p>
          <a:p>
            <a:endParaRPr lang="en-AU" dirty="0"/>
          </a:p>
          <a:p>
            <a:r>
              <a:rPr lang="en-AU" dirty="0"/>
              <a:t>Set a challenge to memorize as much traits. </a:t>
            </a:r>
          </a:p>
          <a:p>
            <a:r>
              <a:rPr lang="en-AU" dirty="0"/>
              <a:t>Show on board for 15-20secs. Then cover the slide. Now the groups must remember as much traits as possible. </a:t>
            </a:r>
          </a:p>
          <a:p>
            <a:r>
              <a:rPr lang="en-AU" dirty="0"/>
              <a:t>Give them a timer. </a:t>
            </a:r>
          </a:p>
          <a:p>
            <a:r>
              <a:rPr lang="en-AU" dirty="0"/>
              <a:t>The group with most traits named wins. If a tie whoever has the best example wins.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E6FC-54B0-43EE-B86A-C9B55A2E698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99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E6FC-54B0-43EE-B86A-C9B55A2E698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25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E6FC-54B0-43EE-B86A-C9B55A2E698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64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Point 1  - Our IDENTITY – Who do we allow to say who we are? – THE Good Wolf or the BAD Wolf. – 4 Voices  - Who do we hang out with. </a:t>
            </a:r>
          </a:p>
          <a:p>
            <a:r>
              <a:rPr lang="en-NZ" b="1" dirty="0"/>
              <a:t>Point 2  -  </a:t>
            </a:r>
          </a:p>
          <a:p>
            <a:r>
              <a:rPr lang="en-NZ" b="1" dirty="0"/>
              <a:t>PAIN BUCKET ANALOGY – HURT PEOPLE HURT PEOPLE.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BBAE6-937E-4F9B-A853-D18F2CB603A7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488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https://www.5lovelanguages.com/quizzes/love-language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BBAE6-937E-4F9B-A853-D18F2CB603A7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08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https://www.5lovelanguages.com/quizzes/love-language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BBAE6-937E-4F9B-A853-D18F2CB603A7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341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6CD4-0396-2FF6-79C6-3C638E8AC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DBEE9-6166-6104-5521-7FC530181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CD9F-C094-D950-A4C1-A8140ABD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BA96E-0661-6848-3962-DCB0F731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95CE4-363C-0FAB-48E9-BCAD4A7B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4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D4A1-25C9-C17B-C2AF-7E3E2B85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7638F-8938-C6FE-CC88-1D1AF372A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1D008-19B5-F900-9111-D81090CA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1DD33-7209-636C-DF49-2C6C3D36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93AD-DE27-6E22-7E85-B152A6AF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64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9C534-A8AE-5F3A-53B9-06F565C32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DF9D6-3C33-47FA-9806-6C858C9F9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0AECA-4A9D-FE6D-D8E1-D9CB9E34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0CF5-A7EE-E85E-E2D3-C8D1825B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8CAA-1D50-96A1-9EA3-37184EE8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346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2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2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93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FD3F-C00B-B8DE-DB1E-70947C74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68BB-7D8C-0687-D03D-AB9762825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CF05-6A92-13F8-5C1D-B6BD6F04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781DF-981C-DB6B-5258-AD6338FE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54438-2112-09DA-3570-5D1A7425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8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819A-12E9-74A8-3C84-EF1CAB15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3988E-D8CC-4A53-35EE-0766AD6FD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578F2-16C7-A3A3-99B1-0003B0C6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1708C-6AE0-56A2-8D9A-854B0B76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69E93-1225-C548-C2A2-3BA54E0D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24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1E71-BA21-CA3C-F4F2-4D29E944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A9B6E-05B4-6CC5-56B5-9024075BB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99DA7-4CF3-E016-F136-2C8CA0905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177F8-BF22-50DA-F607-6C21230B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12855-DAFA-C012-92B4-6DEB03C8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2B86-805E-8DC2-072B-4E76DFB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28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DC03-A01F-F141-2E05-C453EEFA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E3ACD-D0AA-B809-A040-116EF1333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B10C2-6465-8F30-5C4F-1AD69CB5F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7E33A-1A14-780A-C221-C0BA8A6B1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56AF8-32E3-82EF-8BAD-699C282DE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B6A12-9E14-60EE-7013-89B572E4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326601-0346-31FB-F47F-548AD403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A873B-A752-2E2C-0084-DC2D27B0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22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576D-5D27-51A2-047C-E5EBFB77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8CB47-88DD-0AFF-6423-16316F26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1ED04-D5EB-40D4-4520-D2ACB6D8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406D5-9BD1-28C2-85C4-467D95DD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474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C4AAB-B8B8-2F1B-36F2-62C779B9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1FC2-5F92-32E9-882B-9CA3BBE7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26C4D-08CB-BA49-0CAB-636DEB06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9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31D4-E02D-CD4E-25D7-8028FBDF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A4BC4-1EAD-01B1-1A63-2AF90232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E4821-E7BE-E5A3-CF9F-C90108652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B8DF0-1D39-4239-8A1B-A2204BA9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F6FD2-4C17-9FCA-C552-6D7E80C5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8C5C2-13EF-E75A-46B5-63370E28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8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57D0-8AAA-7754-17EA-A1BACC06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53405-9A40-B27B-16E6-467ADF031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4E6A5-50CB-E447-D658-F42D1F752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4983E-3643-3756-D7CF-261F7B57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EC3EC-A04A-4A4E-8E23-A2AB0D3F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CEE47-4F80-BC9B-3DD1-B77D4A41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95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25504-2D33-6AF6-EFA0-AD961A84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0D3F1-00B0-CD26-6C94-0CDD1BCC4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BE774-FBF5-1CE0-6B6D-73131E988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6D2D-1F78-41C1-B4F1-1B071F81BE84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1FD3C-05B8-1A0E-33ED-DDCC0C723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3D5DB-F0FC-DE1F-D73C-B9FE1D18F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F67833-B74F-4920-8218-A79FA9267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25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ilhouette of mountains at sunset&#10;&#10;Description automatically generated">
            <a:extLst>
              <a:ext uri="{FF2B5EF4-FFF2-40B4-BE49-F238E27FC236}">
                <a16:creationId xmlns:a16="http://schemas.microsoft.com/office/drawing/2014/main" id="{001F0FA4-B65E-0B34-12B4-2495E383A9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EA328-EB81-3D41-4B20-36AC38762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99" y="2067973"/>
            <a:ext cx="2233602" cy="1361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1F7BF-3106-3669-3165-70C2FAD28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487" y="2067973"/>
            <a:ext cx="870136" cy="1361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31029-B406-36A8-CEBB-6F9918ACE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574" y="2067973"/>
            <a:ext cx="742939" cy="136102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5C56C59-144C-F5B9-2C0F-9495AA3F0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64090" y="3925076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SESSION EIGHT (RECAP)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6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5" t="29583" r="24444" b="46301"/>
          <a:stretch/>
        </p:blipFill>
        <p:spPr>
          <a:xfrm>
            <a:off x="-23589" y="-768"/>
            <a:ext cx="12215589" cy="1873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524EC-0381-4EB0-B0A4-6D0DF8DD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42236" y="4527249"/>
            <a:ext cx="1443380" cy="3165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96F797-D279-448A-9848-940A7F32C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93701" y="2666380"/>
            <a:ext cx="188960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75C4A93F-28A8-4308-A75D-F04231F45FE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410093" y="2247280"/>
            <a:ext cx="1573212" cy="419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2800" b="1" dirty="0">
                <a:solidFill>
                  <a:schemeClr val="tx1"/>
                </a:solidFill>
              </a:rPr>
              <a:t>HATE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48" y="2669167"/>
            <a:ext cx="180602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9" name="Content Placeholder 38">
            <a:extLst>
              <a:ext uri="{FF2B5EF4-FFF2-40B4-BE49-F238E27FC236}">
                <a16:creationId xmlns:a16="http://schemas.microsoft.com/office/drawing/2014/main" id="{ABF77370-48B4-46D4-9061-9218B8CBF6B3}"/>
              </a:ext>
            </a:extLst>
          </p:cNvPr>
          <p:cNvSpPr txBox="1">
            <a:spLocks/>
          </p:cNvSpPr>
          <p:nvPr/>
        </p:nvSpPr>
        <p:spPr>
          <a:xfrm>
            <a:off x="691128" y="2155371"/>
            <a:ext cx="1572864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>
                <a:solidFill>
                  <a:schemeClr val="accent6"/>
                </a:solidFill>
              </a:rPr>
              <a:t>AROHA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2F673-D4FE-40AF-8935-E97214D0E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272" y="237465"/>
            <a:ext cx="870136" cy="13610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456F5-65C6-44A8-9F6E-B77DCEB61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126" y="255484"/>
            <a:ext cx="742939" cy="136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A8BDF-FF57-A48C-9762-61389B1C4684}"/>
              </a:ext>
            </a:extLst>
          </p:cNvPr>
          <p:cNvSpPr txBox="1"/>
          <p:nvPr/>
        </p:nvSpPr>
        <p:spPr>
          <a:xfrm>
            <a:off x="2380572" y="388552"/>
            <a:ext cx="7815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PUNISHMENT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54499-C442-60EC-E6A6-3EBD6FEA3BD6}"/>
              </a:ext>
            </a:extLst>
          </p:cNvPr>
          <p:cNvSpPr txBox="1"/>
          <p:nvPr/>
        </p:nvSpPr>
        <p:spPr>
          <a:xfrm>
            <a:off x="2901186" y="2679467"/>
            <a:ext cx="333595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u="sng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Self-inflicted punishment</a:t>
            </a:r>
            <a:endParaRPr lang="en-NZ" sz="22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61914-353B-8FF5-1AFA-B0835EC221FF}"/>
              </a:ext>
            </a:extLst>
          </p:cNvPr>
          <p:cNvSpPr txBox="1"/>
          <p:nvPr/>
        </p:nvSpPr>
        <p:spPr>
          <a:xfrm>
            <a:off x="2933843" y="3816069"/>
            <a:ext cx="172431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u="sng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Bitterness</a:t>
            </a:r>
            <a:endParaRPr lang="en-NZ" sz="22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F62AF-6DD4-37A5-AF63-9B3FC275319F}"/>
              </a:ext>
            </a:extLst>
          </p:cNvPr>
          <p:cNvSpPr txBox="1"/>
          <p:nvPr/>
        </p:nvSpPr>
        <p:spPr>
          <a:xfrm>
            <a:off x="7268643" y="3788755"/>
            <a:ext cx="172431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u="sng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Inactivity</a:t>
            </a:r>
            <a:endParaRPr lang="en-NZ" sz="22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B99E2-4D5C-34A1-DF87-3519F0D60757}"/>
              </a:ext>
            </a:extLst>
          </p:cNvPr>
          <p:cNvSpPr txBox="1"/>
          <p:nvPr/>
        </p:nvSpPr>
        <p:spPr>
          <a:xfrm>
            <a:off x="6757750" y="2693694"/>
            <a:ext cx="223521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u="sng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Punishing Others</a:t>
            </a:r>
            <a:endParaRPr lang="en-NZ" sz="22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21B9AD8-D3DF-4396-85A6-03D9234FBBA2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6" y="2485476"/>
            <a:ext cx="1222740" cy="232650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91" y="-45725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625346" y="1906844"/>
            <a:ext cx="2444425" cy="300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AROHA </a:t>
            </a:r>
          </a:p>
          <a:p>
            <a:pPr algn="ctr">
              <a:buNone/>
            </a:pPr>
            <a:endParaRPr lang="en-NZ" sz="4000" dirty="0">
              <a:solidFill>
                <a:srgbClr val="FF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1699213" y="459583"/>
            <a:ext cx="879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COUNTERTRAITS TO COMBAT THE </a:t>
            </a:r>
          </a:p>
          <a:p>
            <a:pPr algn="ctr"/>
            <a:r>
              <a:rPr lang="en-NZ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OF PUNISHMENT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423B98-76BE-4340-9000-9A2773BE2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086" y="5829147"/>
            <a:ext cx="556631" cy="870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A0901B-2B84-43D0-8342-C344B349D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134" y="5801400"/>
            <a:ext cx="475262" cy="8706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755834-ACFC-4ED2-976D-4D0B8509B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7312" y="5833248"/>
            <a:ext cx="1428848" cy="870657"/>
          </a:xfrm>
          <a:prstGeom prst="rect">
            <a:avLst/>
          </a:prstGeom>
        </p:spPr>
      </p:pic>
      <p:graphicFrame>
        <p:nvGraphicFramePr>
          <p:cNvPr id="4" name="Table 117">
            <a:extLst>
              <a:ext uri="{FF2B5EF4-FFF2-40B4-BE49-F238E27FC236}">
                <a16:creationId xmlns:a16="http://schemas.microsoft.com/office/drawing/2014/main" id="{962E42C4-9E15-052A-B859-AF7F68109670}"/>
              </a:ext>
            </a:extLst>
          </p:cNvPr>
          <p:cNvGraphicFramePr>
            <a:graphicFrameLocks noGrp="1"/>
          </p:cNvGraphicFramePr>
          <p:nvPr/>
        </p:nvGraphicFramePr>
        <p:xfrm>
          <a:off x="2825315" y="1906844"/>
          <a:ext cx="639488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443">
                  <a:extLst>
                    <a:ext uri="{9D8B030D-6E8A-4147-A177-3AD203B41FA5}">
                      <a16:colId xmlns:a16="http://schemas.microsoft.com/office/drawing/2014/main" val="2501999625"/>
                    </a:ext>
                  </a:extLst>
                </a:gridCol>
                <a:gridCol w="3197443">
                  <a:extLst>
                    <a:ext uri="{9D8B030D-6E8A-4147-A177-3AD203B41FA5}">
                      <a16:colId xmlns:a16="http://schemas.microsoft.com/office/drawing/2014/main" val="328364466"/>
                    </a:ext>
                  </a:extLst>
                </a:gridCol>
              </a:tblGrid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dirty="0">
                          <a:solidFill>
                            <a:schemeClr val="accent6"/>
                          </a:solidFill>
                        </a:rPr>
                        <a:t>PATIENCE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IMPATIENCE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841357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PEACE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CHAOS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14769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JOY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SAD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17504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   KINDNESS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UNKINDNESS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35465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INTEGRITY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DISHONESTY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09222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 COMPASSION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INCOMPASSIONATE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5507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SELF 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ILL DISCIPLINE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31918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LOYALTY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DISLOYALTY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874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1AF83CB-2775-1D03-FFC0-63E508D54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3571" y="201460"/>
            <a:ext cx="870136" cy="1361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98B85-E4DB-56E8-26D5-0EECB39DB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076" y="258932"/>
            <a:ext cx="742939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92" y="-19581"/>
            <a:ext cx="12215589" cy="1873533"/>
          </a:xfrm>
          <a:prstGeom prst="rect">
            <a:avLst/>
          </a:prstGeom>
        </p:spPr>
      </p:pic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F89CE2EA-F76C-4A38-AC73-1E46A1CB902B}"/>
              </a:ext>
            </a:extLst>
          </p:cNvPr>
          <p:cNvSpPr txBox="1"/>
          <p:nvPr/>
        </p:nvSpPr>
        <p:spPr>
          <a:xfrm>
            <a:off x="2854000" y="268403"/>
            <a:ext cx="719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Is Joy the Same as Happiness?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4DCBA-E89F-4EC1-A181-5A4DBBD4B9E7}"/>
              </a:ext>
            </a:extLst>
          </p:cNvPr>
          <p:cNvSpPr txBox="1"/>
          <p:nvPr/>
        </p:nvSpPr>
        <p:spPr>
          <a:xfrm>
            <a:off x="-23590" y="1849050"/>
            <a:ext cx="12215589" cy="8389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5BB9B-2080-4680-BA94-7A46E888EC88}"/>
              </a:ext>
            </a:extLst>
          </p:cNvPr>
          <p:cNvSpPr txBox="1"/>
          <p:nvPr/>
        </p:nvSpPr>
        <p:spPr>
          <a:xfrm>
            <a:off x="-23591" y="1900050"/>
            <a:ext cx="12215589" cy="46063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a little word. Happiness is a bigger word.   Joy is in the heart. Happiness is on the face.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of the soul. Happiness is of the moment.  Joy transcends. Happiness reacts.</a:t>
            </a:r>
          </a:p>
          <a:p>
            <a:pPr marL="228600" algn="ctr">
              <a:spcAft>
                <a:spcPts val="800"/>
              </a:spcAft>
            </a:pP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embraces peace and contentment, waiting to be discovered.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runs deep and overflows, while happiness hugs hello.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a practice and 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It’s deliberate and intentional.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Happiness comes and goes blithely along its way.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profound and Scriptural.   “Don’t worry, rejoice.”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Happiness is a balm. “Don’t worry, be happy.”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an inner feeling.  Happiness is an outward expression.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endures hardship and trials and connects with meaning and purpose.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person pursues happiness but chooses joy.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C3C37-C58F-424C-BFAA-004151485558}"/>
              </a:ext>
            </a:extLst>
          </p:cNvPr>
          <p:cNvSpPr txBox="1"/>
          <p:nvPr/>
        </p:nvSpPr>
        <p:spPr>
          <a:xfrm>
            <a:off x="9715499" y="7912641"/>
            <a:ext cx="219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/>
              <a:t>Session Five:  3 of 17 Slides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68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lhouette of mountains at sunset&#10;&#10;Description automatically generated">
            <a:extLst>
              <a:ext uri="{FF2B5EF4-FFF2-40B4-BE49-F238E27FC236}">
                <a16:creationId xmlns:a16="http://schemas.microsoft.com/office/drawing/2014/main" id="{001F0FA4-B65E-0B34-12B4-2495E383A9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EA328-EB81-3D41-4B20-36AC38762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99" y="2067973"/>
            <a:ext cx="2233602" cy="1361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1F7BF-3106-3669-3165-70C2FAD28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487" y="2067973"/>
            <a:ext cx="870136" cy="1361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31029-B406-36A8-CEBB-6F9918ACE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574" y="2067973"/>
            <a:ext cx="742939" cy="136102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5C56C59-144C-F5B9-2C0F-9495AA3F0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64090" y="3925076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END OF SESSION EIGHT 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92D050"/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6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869395"/>
          </a:xfrm>
          <a:prstGeom prst="rect">
            <a:avLst/>
          </a:prstGeom>
        </p:spPr>
      </p:pic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5BB9B-2080-4680-BA94-7A46E888EC88}"/>
              </a:ext>
            </a:extLst>
          </p:cNvPr>
          <p:cNvSpPr txBox="1"/>
          <p:nvPr/>
        </p:nvSpPr>
        <p:spPr>
          <a:xfrm>
            <a:off x="-23590" y="1901211"/>
            <a:ext cx="12215589" cy="865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br>
              <a:rPr lang="en-US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495A8-F8CC-49E4-B47F-9D5E720DA05F}"/>
              </a:ext>
            </a:extLst>
          </p:cNvPr>
          <p:cNvSpPr txBox="1"/>
          <p:nvPr/>
        </p:nvSpPr>
        <p:spPr>
          <a:xfrm>
            <a:off x="1824437" y="495091"/>
            <a:ext cx="744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Counter Traits : JOY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194A92-F5EB-451F-88B5-E3D6B68CF2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64" t="40674" r="38530" b="11474"/>
          <a:stretch/>
        </p:blipFill>
        <p:spPr>
          <a:xfrm>
            <a:off x="78071" y="2147779"/>
            <a:ext cx="4920317" cy="4322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5CA594-DCF2-400C-8244-2512C6EAA422}"/>
              </a:ext>
            </a:extLst>
          </p:cNvPr>
          <p:cNvSpPr txBox="1"/>
          <p:nvPr/>
        </p:nvSpPr>
        <p:spPr>
          <a:xfrm>
            <a:off x="5193794" y="1896515"/>
            <a:ext cx="679094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Sadness to Joy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in the heart.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Joy is of the soul.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runs deep and overflows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person pursues happiness but chooses joy.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a practice and a behavior. It’s deliberate and intentional.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profound and Scriptural. “Don’t worry, rejoice.”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an inner feeling.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endures hardship and trials and  connects with meaning and purpose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</a:p>
          <a:p>
            <a:endParaRPr lang="en-US" sz="2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38">
            <a:extLst>
              <a:ext uri="{FF2B5EF4-FFF2-40B4-BE49-F238E27FC236}">
                <a16:creationId xmlns:a16="http://schemas.microsoft.com/office/drawing/2014/main" id="{608D954D-30CD-4AC0-9E65-495901B2118D}"/>
              </a:ext>
            </a:extLst>
          </p:cNvPr>
          <p:cNvSpPr txBox="1">
            <a:spLocks/>
          </p:cNvSpPr>
          <p:nvPr/>
        </p:nvSpPr>
        <p:spPr>
          <a:xfrm>
            <a:off x="78071" y="3960533"/>
            <a:ext cx="1196191" cy="4949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2000" dirty="0"/>
              <a:t>AROHA</a:t>
            </a:r>
          </a:p>
        </p:txBody>
      </p:sp>
      <p:sp>
        <p:nvSpPr>
          <p:cNvPr id="15" name="Content Placeholder 38">
            <a:extLst>
              <a:ext uri="{FF2B5EF4-FFF2-40B4-BE49-F238E27FC236}">
                <a16:creationId xmlns:a16="http://schemas.microsoft.com/office/drawing/2014/main" id="{BEA51618-2DA3-49AE-B5E4-11EA87596B94}"/>
              </a:ext>
            </a:extLst>
          </p:cNvPr>
          <p:cNvSpPr txBox="1">
            <a:spLocks/>
          </p:cNvSpPr>
          <p:nvPr/>
        </p:nvSpPr>
        <p:spPr>
          <a:xfrm>
            <a:off x="4114800" y="3153842"/>
            <a:ext cx="1107106" cy="4192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2000" dirty="0">
                <a:solidFill>
                  <a:srgbClr val="FF0000"/>
                </a:solidFill>
              </a:rPr>
              <a:t>JOY</a:t>
            </a:r>
          </a:p>
        </p:txBody>
      </p:sp>
    </p:spTree>
    <p:extLst>
      <p:ext uri="{BB962C8B-B14F-4D97-AF65-F5344CB8AC3E}">
        <p14:creationId xmlns:p14="http://schemas.microsoft.com/office/powerpoint/2010/main" val="17479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869395"/>
          </a:xfrm>
          <a:prstGeom prst="rect">
            <a:avLst/>
          </a:prstGeom>
        </p:spPr>
      </p:pic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5BB9B-2080-4680-BA94-7A46E888EC88}"/>
              </a:ext>
            </a:extLst>
          </p:cNvPr>
          <p:cNvSpPr txBox="1"/>
          <p:nvPr/>
        </p:nvSpPr>
        <p:spPr>
          <a:xfrm>
            <a:off x="-23590" y="1901211"/>
            <a:ext cx="12215589" cy="865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br>
              <a:rPr lang="en-US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495A8-F8CC-49E4-B47F-9D5E720DA05F}"/>
              </a:ext>
            </a:extLst>
          </p:cNvPr>
          <p:cNvSpPr txBox="1"/>
          <p:nvPr/>
        </p:nvSpPr>
        <p:spPr>
          <a:xfrm>
            <a:off x="1824437" y="495091"/>
            <a:ext cx="744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Counter Traits : JOY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194A92-F5EB-451F-88B5-E3D6B68CF2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64" t="40674" r="38530" b="11474"/>
          <a:stretch/>
        </p:blipFill>
        <p:spPr>
          <a:xfrm>
            <a:off x="78071" y="2147779"/>
            <a:ext cx="4920317" cy="4322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5CA594-DCF2-400C-8244-2512C6EAA422}"/>
              </a:ext>
            </a:extLst>
          </p:cNvPr>
          <p:cNvSpPr txBox="1"/>
          <p:nvPr/>
        </p:nvSpPr>
        <p:spPr>
          <a:xfrm>
            <a:off x="5193794" y="2028595"/>
            <a:ext cx="67909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Sadness to Joy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an attitude of the heart and spirit that we can adopt.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is not happiness - happiness tends to be temporary and dependent on external factors.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Joy lasts much longer and can sustain you through tough times.</a:t>
            </a:r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transcends. Joy embraces peace and contentment, waiting to be discovered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38">
            <a:extLst>
              <a:ext uri="{FF2B5EF4-FFF2-40B4-BE49-F238E27FC236}">
                <a16:creationId xmlns:a16="http://schemas.microsoft.com/office/drawing/2014/main" id="{608D954D-30CD-4AC0-9E65-495901B2118D}"/>
              </a:ext>
            </a:extLst>
          </p:cNvPr>
          <p:cNvSpPr txBox="1">
            <a:spLocks/>
          </p:cNvSpPr>
          <p:nvPr/>
        </p:nvSpPr>
        <p:spPr>
          <a:xfrm>
            <a:off x="78071" y="3960533"/>
            <a:ext cx="1196191" cy="4949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2000" dirty="0"/>
              <a:t>AROHA</a:t>
            </a:r>
          </a:p>
        </p:txBody>
      </p:sp>
      <p:sp>
        <p:nvSpPr>
          <p:cNvPr id="13" name="Content Placeholder 38">
            <a:extLst>
              <a:ext uri="{FF2B5EF4-FFF2-40B4-BE49-F238E27FC236}">
                <a16:creationId xmlns:a16="http://schemas.microsoft.com/office/drawing/2014/main" id="{9A194E0B-CE76-4D4C-BA32-297F31993C7A}"/>
              </a:ext>
            </a:extLst>
          </p:cNvPr>
          <p:cNvSpPr txBox="1">
            <a:spLocks/>
          </p:cNvSpPr>
          <p:nvPr/>
        </p:nvSpPr>
        <p:spPr>
          <a:xfrm>
            <a:off x="4114800" y="3153842"/>
            <a:ext cx="1107106" cy="4192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2000" dirty="0">
                <a:solidFill>
                  <a:srgbClr val="FF0000"/>
                </a:solidFill>
              </a:rPr>
              <a:t>JOY</a:t>
            </a:r>
          </a:p>
        </p:txBody>
      </p:sp>
    </p:spTree>
    <p:extLst>
      <p:ext uri="{BB962C8B-B14F-4D97-AF65-F5344CB8AC3E}">
        <p14:creationId xmlns:p14="http://schemas.microsoft.com/office/powerpoint/2010/main" val="17550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83728" cy="282308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304799" y="-402769"/>
            <a:ext cx="12576894" cy="234863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0" y="4874485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340504"/>
            <a:ext cx="8261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Wolf Vs. Bad Wolf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105" y="5754623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355" y="5754623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268" y="5754623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2390862" y="2227195"/>
            <a:ext cx="7487958" cy="12357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There is an old Native American story about two wolves.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this story, a chief is asked,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‘Which of the two wolves would win if they battled each other?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 The good wolf or the bad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wolf?’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600" dirty="0"/>
            </a:b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2EDA4BCD-A2D1-401B-8E8B-CF9A59715E9D}"/>
              </a:ext>
            </a:extLst>
          </p:cNvPr>
          <p:cNvSpPr txBox="1">
            <a:spLocks/>
          </p:cNvSpPr>
          <p:nvPr/>
        </p:nvSpPr>
        <p:spPr>
          <a:xfrm>
            <a:off x="2869024" y="3814712"/>
            <a:ext cx="643036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>
                <a:solidFill>
                  <a:srgbClr val="00B050"/>
                </a:solidFill>
              </a:rPr>
              <a:t>The chief answered,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 ‘The wolf you feed well will win the battle.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br>
              <a:rPr lang="en-US" sz="1600" dirty="0">
                <a:solidFill>
                  <a:srgbClr val="00B050"/>
                </a:solidFill>
              </a:rPr>
            </a:br>
            <a:endParaRPr lang="en-NZ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-23591" y="1871003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BD8F74-3FAB-4D2F-9011-08BCB22BB306}"/>
              </a:ext>
            </a:extLst>
          </p:cNvPr>
          <p:cNvSpPr txBox="1"/>
          <p:nvPr/>
        </p:nvSpPr>
        <p:spPr>
          <a:xfrm>
            <a:off x="2665710" y="2226933"/>
            <a:ext cx="1757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b="1" dirty="0">
                <a:solidFill>
                  <a:schemeClr val="accent6"/>
                </a:solidFill>
              </a:rPr>
              <a:t>Achievement</a:t>
            </a:r>
            <a:endParaRPr lang="en-NZ" sz="2000" dirty="0">
              <a:solidFill>
                <a:schemeClr val="accent6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4F8F44-B3CA-493A-82B7-830FBAC790B9}"/>
              </a:ext>
            </a:extLst>
          </p:cNvPr>
          <p:cNvSpPr txBox="1"/>
          <p:nvPr/>
        </p:nvSpPr>
        <p:spPr>
          <a:xfrm>
            <a:off x="6508596" y="2252783"/>
            <a:ext cx="2521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b="1" dirty="0">
                <a:solidFill>
                  <a:schemeClr val="accent6"/>
                </a:solidFill>
              </a:rPr>
              <a:t>Sweet Spot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62381-32B0-4E56-B452-29455384C7C8}"/>
              </a:ext>
            </a:extLst>
          </p:cNvPr>
          <p:cNvSpPr txBox="1"/>
          <p:nvPr/>
        </p:nvSpPr>
        <p:spPr>
          <a:xfrm>
            <a:off x="495876" y="2831304"/>
            <a:ext cx="41543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sz="2000" b="1" dirty="0">
                <a:solidFill>
                  <a:schemeClr val="accent6"/>
                </a:solidFill>
              </a:rPr>
              <a:t>Fruits of Labour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23729B-3444-460F-A284-27EF9B1803A2}"/>
              </a:ext>
            </a:extLst>
          </p:cNvPr>
          <p:cNvSpPr txBox="1"/>
          <p:nvPr/>
        </p:nvSpPr>
        <p:spPr>
          <a:xfrm>
            <a:off x="7822412" y="2943277"/>
            <a:ext cx="2626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b="1" dirty="0">
                <a:solidFill>
                  <a:schemeClr val="accent6"/>
                </a:solidFill>
              </a:rPr>
              <a:t> Love &amp; Peace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2F2F43-C898-458E-BEB7-0FA52F5311B5}"/>
              </a:ext>
            </a:extLst>
          </p:cNvPr>
          <p:cNvSpPr txBox="1"/>
          <p:nvPr/>
        </p:nvSpPr>
        <p:spPr>
          <a:xfrm>
            <a:off x="1224336" y="3426532"/>
            <a:ext cx="358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sz="2000" b="1" dirty="0">
                <a:solidFill>
                  <a:schemeClr val="accent6"/>
                </a:solidFill>
              </a:rPr>
              <a:t>INTEGRITY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75977-7F74-457D-9DFD-2DB1C6BF9D28}"/>
              </a:ext>
            </a:extLst>
          </p:cNvPr>
          <p:cNvSpPr txBox="1"/>
          <p:nvPr/>
        </p:nvSpPr>
        <p:spPr>
          <a:xfrm>
            <a:off x="8244516" y="3531490"/>
            <a:ext cx="2318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b="1" dirty="0">
                <a:solidFill>
                  <a:schemeClr val="accent6"/>
                </a:solidFill>
              </a:rPr>
              <a:t> Happy Home</a:t>
            </a:r>
          </a:p>
        </p:txBody>
      </p:sp>
      <p:sp>
        <p:nvSpPr>
          <p:cNvPr id="62" name="Content Placeholder 38">
            <a:extLst>
              <a:ext uri="{FF2B5EF4-FFF2-40B4-BE49-F238E27FC236}">
                <a16:creationId xmlns:a16="http://schemas.microsoft.com/office/drawing/2014/main" id="{762CEFFD-95B5-4124-BEC0-C152507126CC}"/>
              </a:ext>
            </a:extLst>
          </p:cNvPr>
          <p:cNvSpPr txBox="1">
            <a:spLocks/>
          </p:cNvSpPr>
          <p:nvPr/>
        </p:nvSpPr>
        <p:spPr>
          <a:xfrm>
            <a:off x="4684816" y="2739576"/>
            <a:ext cx="2305248" cy="111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4000" dirty="0">
                <a:solidFill>
                  <a:schemeClr val="accent6"/>
                </a:solidFill>
              </a:rPr>
              <a:t>SLICE OF HEAVEN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-366364"/>
            <a:ext cx="12215589" cy="231351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-23591" y="4831034"/>
            <a:ext cx="12215589" cy="2033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8AFDF5-B0B5-4950-936C-EB7BE553AE4B}"/>
              </a:ext>
            </a:extLst>
          </p:cNvPr>
          <p:cNvSpPr txBox="1"/>
          <p:nvPr/>
        </p:nvSpPr>
        <p:spPr>
          <a:xfrm>
            <a:off x="4422898" y="2005682"/>
            <a:ext cx="2318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b="1" dirty="0">
                <a:solidFill>
                  <a:schemeClr val="accent1"/>
                </a:solidFill>
              </a:rPr>
              <a:t> </a:t>
            </a:r>
            <a:r>
              <a:rPr lang="en-NZ" sz="2000" b="1" dirty="0">
                <a:solidFill>
                  <a:schemeClr val="accent6"/>
                </a:solidFill>
              </a:rPr>
              <a:t>Constant JOY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015F3-A14E-48D6-A1B1-5DEC053F98F7}"/>
              </a:ext>
            </a:extLst>
          </p:cNvPr>
          <p:cNvSpPr txBox="1"/>
          <p:nvPr/>
        </p:nvSpPr>
        <p:spPr>
          <a:xfrm>
            <a:off x="6402190" y="4119703"/>
            <a:ext cx="2318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b="1" dirty="0">
                <a:solidFill>
                  <a:schemeClr val="accent6"/>
                </a:solidFill>
              </a:rPr>
              <a:t>Place of Contentment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135133" y="333916"/>
            <a:ext cx="76765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000" b="1" dirty="0">
                <a:solidFill>
                  <a:schemeClr val="bg1"/>
                </a:solidFill>
              </a:rPr>
              <a:t>SLICE OF HEAVEN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CB1B07-F2CA-4E05-B2D5-47DC31BB1D58}"/>
              </a:ext>
            </a:extLst>
          </p:cNvPr>
          <p:cNvSpPr txBox="1"/>
          <p:nvPr/>
        </p:nvSpPr>
        <p:spPr>
          <a:xfrm>
            <a:off x="3300784" y="4133980"/>
            <a:ext cx="2318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b="1" dirty="0">
                <a:solidFill>
                  <a:schemeClr val="accent6"/>
                </a:solidFill>
              </a:rPr>
              <a:t>All the GOOD STUFF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9F946-EE88-4407-A67E-27BC1C83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35" y="5883856"/>
            <a:ext cx="556631" cy="870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A00C-D7F5-4F9C-A22F-D01ED6750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437" y="5904522"/>
            <a:ext cx="475262" cy="870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720CD-C962-49FC-A688-6E18620AE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576" y="5883856"/>
            <a:ext cx="1428848" cy="870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5698F2-5AA6-C8B4-CB09-B92C285E9777}"/>
              </a:ext>
            </a:extLst>
          </p:cNvPr>
          <p:cNvSpPr txBox="1"/>
          <p:nvPr/>
        </p:nvSpPr>
        <p:spPr>
          <a:xfrm>
            <a:off x="9693665" y="6319185"/>
            <a:ext cx="23906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900" b="1" dirty="0">
                <a:solidFill>
                  <a:schemeClr val="bg1"/>
                </a:solidFill>
              </a:rPr>
              <a:t>FGTF – Recap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AD89E-09C8-3330-C8CF-6BABBD8FD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3222F-5C15-2038-A67E-3F4AD93646D8}"/>
              </a:ext>
            </a:extLst>
          </p:cNvPr>
          <p:cNvSpPr txBox="1"/>
          <p:nvPr/>
        </p:nvSpPr>
        <p:spPr>
          <a:xfrm>
            <a:off x="-183817" y="1935768"/>
            <a:ext cx="2318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>
                <a:solidFill>
                  <a:srgbClr val="FF0000"/>
                </a:solidFill>
              </a:rPr>
              <a:t> </a:t>
            </a:r>
            <a:r>
              <a:rPr lang="en-NZ" sz="2800" b="1">
                <a:solidFill>
                  <a:srgbClr val="FF0000"/>
                </a:solidFill>
              </a:rPr>
              <a:t>REWARD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AC27E-03F0-2D7C-2832-79CEE8520FD3}"/>
              </a:ext>
            </a:extLst>
          </p:cNvPr>
          <p:cNvSpPr txBox="1"/>
          <p:nvPr/>
        </p:nvSpPr>
        <p:spPr>
          <a:xfrm>
            <a:off x="9272439" y="1959515"/>
            <a:ext cx="2919561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2600" b="1">
                <a:solidFill>
                  <a:srgbClr val="FF0000"/>
                </a:solidFill>
              </a:rPr>
              <a:t>STATE OF MIND</a:t>
            </a:r>
          </a:p>
        </p:txBody>
      </p:sp>
    </p:spTree>
    <p:extLst>
      <p:ext uri="{BB962C8B-B14F-4D97-AF65-F5344CB8AC3E}">
        <p14:creationId xmlns:p14="http://schemas.microsoft.com/office/powerpoint/2010/main" val="14189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>
            <a:extLst>
              <a:ext uri="{FF2B5EF4-FFF2-40B4-BE49-F238E27FC236}">
                <a16:creationId xmlns:a16="http://schemas.microsoft.com/office/drawing/2014/main" id="{FAEA0BE8-C78C-4CFF-8B4B-FE1086843B38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119743" y="-406617"/>
            <a:ext cx="12311743" cy="2306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524EC-0381-4EB0-B0A4-6D0DF8DD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06102" y="4523621"/>
            <a:ext cx="1443380" cy="31650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6F797-D279-448A-9848-940A7F32C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88897" y="2165637"/>
            <a:ext cx="188960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75C4A93F-28A8-4308-A75D-F04231F45FE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977141" y="3937000"/>
            <a:ext cx="1573212" cy="419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2800" b="1" dirty="0">
                <a:solidFill>
                  <a:schemeClr val="tx1"/>
                </a:solidFill>
              </a:rPr>
              <a:t>HATE</a:t>
            </a:r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graphicFrame>
        <p:nvGraphicFramePr>
          <p:cNvPr id="117" name="Table 117">
            <a:extLst>
              <a:ext uri="{FF2B5EF4-FFF2-40B4-BE49-F238E27FC236}">
                <a16:creationId xmlns:a16="http://schemas.microsoft.com/office/drawing/2014/main" id="{5C903E5B-2BF0-4D0F-B1D0-5BB3F5E58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42731"/>
              </p:ext>
            </p:extLst>
          </p:nvPr>
        </p:nvGraphicFramePr>
        <p:xfrm>
          <a:off x="2281288" y="2451126"/>
          <a:ext cx="65177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88">
                  <a:extLst>
                    <a:ext uri="{9D8B030D-6E8A-4147-A177-3AD203B41FA5}">
                      <a16:colId xmlns:a16="http://schemas.microsoft.com/office/drawing/2014/main" val="2501999625"/>
                    </a:ext>
                  </a:extLst>
                </a:gridCol>
                <a:gridCol w="3258888">
                  <a:extLst>
                    <a:ext uri="{9D8B030D-6E8A-4147-A177-3AD203B41FA5}">
                      <a16:colId xmlns:a16="http://schemas.microsoft.com/office/drawing/2014/main" val="32836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dirty="0">
                          <a:solidFill>
                            <a:schemeClr val="accent6"/>
                          </a:solidFill>
                        </a:rPr>
                        <a:t>PATIENCE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IMPATIENCE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84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PEACE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CHAOS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1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JOY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SAD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1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   KINDNESS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UNKINDNESS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3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INTEGRITY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DISHONESTY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0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 COMPASSION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INCOMPASSIONATE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SELF 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ILL DISCIPLINE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3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LOYALTY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DISLOYALTY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87414"/>
                  </a:ext>
                </a:extLst>
              </a:tr>
            </a:tbl>
          </a:graphicData>
        </a:graphic>
      </p:graphicFrame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737" y="2215701"/>
            <a:ext cx="180602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9" name="Content Placeholder 38">
            <a:extLst>
              <a:ext uri="{FF2B5EF4-FFF2-40B4-BE49-F238E27FC236}">
                <a16:creationId xmlns:a16="http://schemas.microsoft.com/office/drawing/2014/main" id="{ABF77370-48B4-46D4-9061-9218B8CBF6B3}"/>
              </a:ext>
            </a:extLst>
          </p:cNvPr>
          <p:cNvSpPr txBox="1">
            <a:spLocks/>
          </p:cNvSpPr>
          <p:nvPr/>
        </p:nvSpPr>
        <p:spPr>
          <a:xfrm>
            <a:off x="-23589" y="3918061"/>
            <a:ext cx="1572864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>
                <a:solidFill>
                  <a:schemeClr val="accent6"/>
                </a:solidFill>
              </a:rPr>
              <a:t>AROHA</a:t>
            </a:r>
          </a:p>
        </p:txBody>
      </p:sp>
      <p:sp>
        <p:nvSpPr>
          <p:cNvPr id="125" name="Flowchart: Or 124">
            <a:extLst>
              <a:ext uri="{FF2B5EF4-FFF2-40B4-BE49-F238E27FC236}">
                <a16:creationId xmlns:a16="http://schemas.microsoft.com/office/drawing/2014/main" id="{234C0812-33AD-482A-907C-84A2CC9403DE}"/>
              </a:ext>
            </a:extLst>
          </p:cNvPr>
          <p:cNvSpPr/>
          <p:nvPr/>
        </p:nvSpPr>
        <p:spPr>
          <a:xfrm>
            <a:off x="2979120" y="290886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00B050"/>
              </a:solidFill>
            </a:endParaRPr>
          </a:p>
        </p:txBody>
      </p:sp>
      <p:sp>
        <p:nvSpPr>
          <p:cNvPr id="126" name="Flowchart: Or 125">
            <a:extLst>
              <a:ext uri="{FF2B5EF4-FFF2-40B4-BE49-F238E27FC236}">
                <a16:creationId xmlns:a16="http://schemas.microsoft.com/office/drawing/2014/main" id="{3BB61491-7155-452A-84B5-F4787B22310B}"/>
              </a:ext>
            </a:extLst>
          </p:cNvPr>
          <p:cNvSpPr/>
          <p:nvPr/>
        </p:nvSpPr>
        <p:spPr>
          <a:xfrm>
            <a:off x="2979120" y="304717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7" name="Flowchart: Or 126">
            <a:extLst>
              <a:ext uri="{FF2B5EF4-FFF2-40B4-BE49-F238E27FC236}">
                <a16:creationId xmlns:a16="http://schemas.microsoft.com/office/drawing/2014/main" id="{9A05C0DA-2697-4977-9826-25E8BA6DDA6F}"/>
              </a:ext>
            </a:extLst>
          </p:cNvPr>
          <p:cNvSpPr/>
          <p:nvPr/>
        </p:nvSpPr>
        <p:spPr>
          <a:xfrm>
            <a:off x="2979120" y="3276524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8" name="Flowchart: Or 127">
            <a:extLst>
              <a:ext uri="{FF2B5EF4-FFF2-40B4-BE49-F238E27FC236}">
                <a16:creationId xmlns:a16="http://schemas.microsoft.com/office/drawing/2014/main" id="{71C8BE06-0DA3-4470-8CC8-F597F769820A}"/>
              </a:ext>
            </a:extLst>
          </p:cNvPr>
          <p:cNvSpPr/>
          <p:nvPr/>
        </p:nvSpPr>
        <p:spPr>
          <a:xfrm>
            <a:off x="2980140" y="347851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0" name="Flowchart: Or 129">
            <a:extLst>
              <a:ext uri="{FF2B5EF4-FFF2-40B4-BE49-F238E27FC236}">
                <a16:creationId xmlns:a16="http://schemas.microsoft.com/office/drawing/2014/main" id="{B20ACDC9-3FEE-461C-9F2A-F3F563306120}"/>
              </a:ext>
            </a:extLst>
          </p:cNvPr>
          <p:cNvSpPr/>
          <p:nvPr/>
        </p:nvSpPr>
        <p:spPr>
          <a:xfrm>
            <a:off x="2979120" y="3646413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1" name="Flowchart: Or 130">
            <a:extLst>
              <a:ext uri="{FF2B5EF4-FFF2-40B4-BE49-F238E27FC236}">
                <a16:creationId xmlns:a16="http://schemas.microsoft.com/office/drawing/2014/main" id="{EA28A23E-E2BE-463D-8707-F109416EA72C}"/>
              </a:ext>
            </a:extLst>
          </p:cNvPr>
          <p:cNvSpPr/>
          <p:nvPr/>
        </p:nvSpPr>
        <p:spPr>
          <a:xfrm>
            <a:off x="2963622" y="276178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2" name="Flowchart: Or 131">
            <a:extLst>
              <a:ext uri="{FF2B5EF4-FFF2-40B4-BE49-F238E27FC236}">
                <a16:creationId xmlns:a16="http://schemas.microsoft.com/office/drawing/2014/main" id="{4D6B6DBF-D150-4B9A-B674-A9009B302828}"/>
              </a:ext>
            </a:extLst>
          </p:cNvPr>
          <p:cNvSpPr/>
          <p:nvPr/>
        </p:nvSpPr>
        <p:spPr>
          <a:xfrm>
            <a:off x="2979120" y="3828397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3" name="Flowchart: Or 132">
            <a:extLst>
              <a:ext uri="{FF2B5EF4-FFF2-40B4-BE49-F238E27FC236}">
                <a16:creationId xmlns:a16="http://schemas.microsoft.com/office/drawing/2014/main" id="{999F366B-0DFB-439A-AF24-2CECFD8EF8B4}"/>
              </a:ext>
            </a:extLst>
          </p:cNvPr>
          <p:cNvSpPr/>
          <p:nvPr/>
        </p:nvSpPr>
        <p:spPr>
          <a:xfrm>
            <a:off x="2979120" y="405780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57147FB-6E05-4810-9658-EBEDA2A39067}"/>
              </a:ext>
            </a:extLst>
          </p:cNvPr>
          <p:cNvCxnSpPr>
            <a:cxnSpLocks/>
          </p:cNvCxnSpPr>
          <p:nvPr/>
        </p:nvCxnSpPr>
        <p:spPr>
          <a:xfrm flipV="1">
            <a:off x="3187913" y="2622062"/>
            <a:ext cx="889412" cy="139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A914ECB-9532-4F54-9B2D-4DC5CD0167BA}"/>
              </a:ext>
            </a:extLst>
          </p:cNvPr>
          <p:cNvCxnSpPr>
            <a:cxnSpLocks/>
          </p:cNvCxnSpPr>
          <p:nvPr/>
        </p:nvCxnSpPr>
        <p:spPr>
          <a:xfrm>
            <a:off x="3340313" y="2914187"/>
            <a:ext cx="737012" cy="4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9FA1433-468C-4E30-A99D-D01D0F6EB6BD}"/>
              </a:ext>
            </a:extLst>
          </p:cNvPr>
          <p:cNvCxnSpPr>
            <a:cxnSpLocks/>
          </p:cNvCxnSpPr>
          <p:nvPr/>
        </p:nvCxnSpPr>
        <p:spPr>
          <a:xfrm>
            <a:off x="3340313" y="3089341"/>
            <a:ext cx="1246677" cy="21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4AEA930-3F76-40AC-8667-21F53FA51BC2}"/>
              </a:ext>
            </a:extLst>
          </p:cNvPr>
          <p:cNvCxnSpPr>
            <a:cxnSpLocks/>
          </p:cNvCxnSpPr>
          <p:nvPr/>
        </p:nvCxnSpPr>
        <p:spPr>
          <a:xfrm>
            <a:off x="3221015" y="3303879"/>
            <a:ext cx="733396" cy="327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7BBE29B-6E8C-4CB7-8D79-59239ADA68B6}"/>
              </a:ext>
            </a:extLst>
          </p:cNvPr>
          <p:cNvCxnSpPr>
            <a:cxnSpLocks/>
          </p:cNvCxnSpPr>
          <p:nvPr/>
        </p:nvCxnSpPr>
        <p:spPr>
          <a:xfrm>
            <a:off x="3173284" y="3498274"/>
            <a:ext cx="781127" cy="465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602B8C0-A146-4451-AE9B-F4A361B5ED61}"/>
              </a:ext>
            </a:extLst>
          </p:cNvPr>
          <p:cNvCxnSpPr>
            <a:cxnSpLocks/>
          </p:cNvCxnSpPr>
          <p:nvPr/>
        </p:nvCxnSpPr>
        <p:spPr>
          <a:xfrm>
            <a:off x="3172264" y="3700064"/>
            <a:ext cx="515316" cy="537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82A73055-77BD-47CB-9F05-4B8CD8D16B6C}"/>
              </a:ext>
            </a:extLst>
          </p:cNvPr>
          <p:cNvCxnSpPr>
            <a:cxnSpLocks/>
          </p:cNvCxnSpPr>
          <p:nvPr/>
        </p:nvCxnSpPr>
        <p:spPr>
          <a:xfrm>
            <a:off x="3161219" y="3894887"/>
            <a:ext cx="331489" cy="546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F0E8E69-7836-4EAC-B273-DBD83A6B99A8}"/>
              </a:ext>
            </a:extLst>
          </p:cNvPr>
          <p:cNvCxnSpPr>
            <a:cxnSpLocks/>
          </p:cNvCxnSpPr>
          <p:nvPr/>
        </p:nvCxnSpPr>
        <p:spPr>
          <a:xfrm>
            <a:off x="3131785" y="4205809"/>
            <a:ext cx="360923" cy="798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Flowchart: Or 159">
            <a:extLst>
              <a:ext uri="{FF2B5EF4-FFF2-40B4-BE49-F238E27FC236}">
                <a16:creationId xmlns:a16="http://schemas.microsoft.com/office/drawing/2014/main" id="{83FACA10-177D-427A-AA11-FA3C37162EE0}"/>
              </a:ext>
            </a:extLst>
          </p:cNvPr>
          <p:cNvSpPr/>
          <p:nvPr/>
        </p:nvSpPr>
        <p:spPr>
          <a:xfrm>
            <a:off x="8840056" y="2664568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1" name="Flowchart: Or 160">
            <a:extLst>
              <a:ext uri="{FF2B5EF4-FFF2-40B4-BE49-F238E27FC236}">
                <a16:creationId xmlns:a16="http://schemas.microsoft.com/office/drawing/2014/main" id="{5AFD8E3E-A879-416F-9DDA-9BD7D0A59A2B}"/>
              </a:ext>
            </a:extLst>
          </p:cNvPr>
          <p:cNvSpPr/>
          <p:nvPr/>
        </p:nvSpPr>
        <p:spPr>
          <a:xfrm>
            <a:off x="8840056" y="2845842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2" name="Flowchart: Or 161">
            <a:extLst>
              <a:ext uri="{FF2B5EF4-FFF2-40B4-BE49-F238E27FC236}">
                <a16:creationId xmlns:a16="http://schemas.microsoft.com/office/drawing/2014/main" id="{96627D31-2CB7-472F-92DC-723AFD2F52F3}"/>
              </a:ext>
            </a:extLst>
          </p:cNvPr>
          <p:cNvSpPr/>
          <p:nvPr/>
        </p:nvSpPr>
        <p:spPr>
          <a:xfrm>
            <a:off x="8824542" y="3069428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3" name="Flowchart: Or 162">
            <a:extLst>
              <a:ext uri="{FF2B5EF4-FFF2-40B4-BE49-F238E27FC236}">
                <a16:creationId xmlns:a16="http://schemas.microsoft.com/office/drawing/2014/main" id="{CABCE939-AE9C-430C-B8A6-2C8719AF8A01}"/>
              </a:ext>
            </a:extLst>
          </p:cNvPr>
          <p:cNvSpPr/>
          <p:nvPr/>
        </p:nvSpPr>
        <p:spPr>
          <a:xfrm>
            <a:off x="8814603" y="3231726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4" name="Flowchart: Or 163">
            <a:extLst>
              <a:ext uri="{FF2B5EF4-FFF2-40B4-BE49-F238E27FC236}">
                <a16:creationId xmlns:a16="http://schemas.microsoft.com/office/drawing/2014/main" id="{0A3838C7-0EBF-4C37-A3D2-F11204B04ECB}"/>
              </a:ext>
            </a:extLst>
          </p:cNvPr>
          <p:cNvSpPr/>
          <p:nvPr/>
        </p:nvSpPr>
        <p:spPr>
          <a:xfrm>
            <a:off x="8820178" y="3385724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5" name="Flowchart: Or 164">
            <a:extLst>
              <a:ext uri="{FF2B5EF4-FFF2-40B4-BE49-F238E27FC236}">
                <a16:creationId xmlns:a16="http://schemas.microsoft.com/office/drawing/2014/main" id="{54325E70-CF08-4DAC-8BC7-1553B6E2F765}"/>
              </a:ext>
            </a:extLst>
          </p:cNvPr>
          <p:cNvSpPr/>
          <p:nvPr/>
        </p:nvSpPr>
        <p:spPr>
          <a:xfrm>
            <a:off x="8824514" y="3539197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6" name="Flowchart: Or 165">
            <a:extLst>
              <a:ext uri="{FF2B5EF4-FFF2-40B4-BE49-F238E27FC236}">
                <a16:creationId xmlns:a16="http://schemas.microsoft.com/office/drawing/2014/main" id="{1942E70D-089F-4125-B458-F1D4EC740C03}"/>
              </a:ext>
            </a:extLst>
          </p:cNvPr>
          <p:cNvSpPr/>
          <p:nvPr/>
        </p:nvSpPr>
        <p:spPr>
          <a:xfrm>
            <a:off x="8817170" y="3690554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7" name="Flowchart: Or 166">
            <a:extLst>
              <a:ext uri="{FF2B5EF4-FFF2-40B4-BE49-F238E27FC236}">
                <a16:creationId xmlns:a16="http://schemas.microsoft.com/office/drawing/2014/main" id="{4159A87D-EBC5-46A8-B161-0D012ED8C380}"/>
              </a:ext>
            </a:extLst>
          </p:cNvPr>
          <p:cNvSpPr/>
          <p:nvPr/>
        </p:nvSpPr>
        <p:spPr>
          <a:xfrm>
            <a:off x="8840056" y="3909559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06C88FA-789F-478E-89E9-6B9673A75BBD}"/>
              </a:ext>
            </a:extLst>
          </p:cNvPr>
          <p:cNvCxnSpPr>
            <a:cxnSpLocks/>
          </p:cNvCxnSpPr>
          <p:nvPr/>
        </p:nvCxnSpPr>
        <p:spPr>
          <a:xfrm flipH="1">
            <a:off x="7954433" y="4055727"/>
            <a:ext cx="885623" cy="1112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433A3D4-6C25-46D4-ADE7-261444577F12}"/>
              </a:ext>
            </a:extLst>
          </p:cNvPr>
          <p:cNvCxnSpPr>
            <a:cxnSpLocks/>
          </p:cNvCxnSpPr>
          <p:nvPr/>
        </p:nvCxnSpPr>
        <p:spPr>
          <a:xfrm flipH="1">
            <a:off x="8059851" y="3809008"/>
            <a:ext cx="795704" cy="832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76FCEB0-CE68-4822-B39A-50891C2E2017}"/>
              </a:ext>
            </a:extLst>
          </p:cNvPr>
          <p:cNvCxnSpPr>
            <a:cxnSpLocks/>
          </p:cNvCxnSpPr>
          <p:nvPr/>
        </p:nvCxnSpPr>
        <p:spPr>
          <a:xfrm flipH="1">
            <a:off x="8059851" y="3631348"/>
            <a:ext cx="735247" cy="606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E1B691B-5EB7-420F-BC02-EE34CA66465D}"/>
              </a:ext>
            </a:extLst>
          </p:cNvPr>
          <p:cNvCxnSpPr>
            <a:cxnSpLocks/>
          </p:cNvCxnSpPr>
          <p:nvPr/>
        </p:nvCxnSpPr>
        <p:spPr>
          <a:xfrm flipH="1">
            <a:off x="7659158" y="3434141"/>
            <a:ext cx="1138669" cy="62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03DC98AC-1842-4F66-91C9-575C220A31A4}"/>
              </a:ext>
            </a:extLst>
          </p:cNvPr>
          <p:cNvCxnSpPr>
            <a:cxnSpLocks/>
          </p:cNvCxnSpPr>
          <p:nvPr/>
        </p:nvCxnSpPr>
        <p:spPr>
          <a:xfrm flipH="1">
            <a:off x="7554689" y="3283115"/>
            <a:ext cx="1202420" cy="448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E8F37E6-ADDB-4A40-9C33-0DD6D592A98E}"/>
              </a:ext>
            </a:extLst>
          </p:cNvPr>
          <p:cNvCxnSpPr>
            <a:cxnSpLocks/>
          </p:cNvCxnSpPr>
          <p:nvPr/>
        </p:nvCxnSpPr>
        <p:spPr>
          <a:xfrm flipH="1">
            <a:off x="6584905" y="3120492"/>
            <a:ext cx="2176725" cy="247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3E1B412-E9B7-471F-A9F0-0D30A76D627C}"/>
              </a:ext>
            </a:extLst>
          </p:cNvPr>
          <p:cNvCxnSpPr>
            <a:cxnSpLocks/>
          </p:cNvCxnSpPr>
          <p:nvPr/>
        </p:nvCxnSpPr>
        <p:spPr>
          <a:xfrm flipH="1">
            <a:off x="6597452" y="2873178"/>
            <a:ext cx="2176724" cy="13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2777033-9E51-4D9F-9CE8-3D66FFAAD1DD}"/>
              </a:ext>
            </a:extLst>
          </p:cNvPr>
          <p:cNvCxnSpPr>
            <a:cxnSpLocks/>
          </p:cNvCxnSpPr>
          <p:nvPr/>
        </p:nvCxnSpPr>
        <p:spPr>
          <a:xfrm flipH="1" flipV="1">
            <a:off x="7399009" y="2622062"/>
            <a:ext cx="1331689" cy="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2F673-D4FE-40AF-8935-E97214D0E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758" y="344905"/>
            <a:ext cx="870136" cy="13610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456F5-65C6-44A8-9F6E-B77DCEB61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8443" y="344905"/>
            <a:ext cx="742939" cy="13610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586985E-6CA8-497A-96CF-FB099D73F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1382" y="344905"/>
            <a:ext cx="2233602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21B9AD8-D3DF-4396-85A6-03D9234FBBA2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85" y="2207615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1BD8F74-3FAB-4D2F-9011-08BCB22BB306}"/>
              </a:ext>
            </a:extLst>
          </p:cNvPr>
          <p:cNvSpPr txBox="1"/>
          <p:nvPr/>
        </p:nvSpPr>
        <p:spPr>
          <a:xfrm>
            <a:off x="4878957" y="2039806"/>
            <a:ext cx="3283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/>
              <a:t>PUNISHMENT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-337452"/>
            <a:ext cx="12215589" cy="228460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-130629" y="4843912"/>
            <a:ext cx="12801600" cy="2033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8AFDF5-B0B5-4950-936C-EB7BE553AE4B}"/>
              </a:ext>
            </a:extLst>
          </p:cNvPr>
          <p:cNvSpPr txBox="1"/>
          <p:nvPr/>
        </p:nvSpPr>
        <p:spPr>
          <a:xfrm>
            <a:off x="2875868" y="3919295"/>
            <a:ext cx="23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solidFill>
                  <a:schemeClr val="accent1"/>
                </a:solidFill>
              </a:rPr>
              <a:t> </a:t>
            </a:r>
            <a:r>
              <a:rPr lang="en-NZ" sz="3600" b="1" dirty="0"/>
              <a:t>SHAME</a:t>
            </a:r>
          </a:p>
        </p:txBody>
      </p:sp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5194818" y="3005124"/>
            <a:ext cx="2230156" cy="6808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rgbClr val="FF0000"/>
                </a:solidFill>
              </a:rPr>
              <a:t>FEAR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3368689" y="394994"/>
            <a:ext cx="552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UNPACKING OUR FEARS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6E9C46-22F6-439A-89E0-126B91910284}"/>
              </a:ext>
            </a:extLst>
          </p:cNvPr>
          <p:cNvSpPr txBox="1"/>
          <p:nvPr/>
        </p:nvSpPr>
        <p:spPr>
          <a:xfrm>
            <a:off x="7060338" y="3878879"/>
            <a:ext cx="3283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/>
              <a:t>REJECTION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423B98-76BE-4340-9000-9A2773BE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A0901B-2B84-43D0-8342-C344B349D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755834-ACFC-4ED2-976D-4D0B8509B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" grpId="0"/>
      <p:bldP spid="30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-217713"/>
            <a:ext cx="12215589" cy="2117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524EC-0381-4EB0-B0A4-6D0DF8DD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42236" y="4527249"/>
            <a:ext cx="1443380" cy="3165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96F797-D279-448A-9848-940A7F32C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93701" y="2666380"/>
            <a:ext cx="188960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75C4A93F-28A8-4308-A75D-F04231F45FE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410093" y="2247280"/>
            <a:ext cx="1573212" cy="419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2800" b="1" dirty="0">
                <a:solidFill>
                  <a:schemeClr val="tx1"/>
                </a:solidFill>
              </a:rPr>
              <a:t>HATE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48" y="2669167"/>
            <a:ext cx="180602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9" name="Content Placeholder 38">
            <a:extLst>
              <a:ext uri="{FF2B5EF4-FFF2-40B4-BE49-F238E27FC236}">
                <a16:creationId xmlns:a16="http://schemas.microsoft.com/office/drawing/2014/main" id="{ABF77370-48B4-46D4-9061-9218B8CBF6B3}"/>
              </a:ext>
            </a:extLst>
          </p:cNvPr>
          <p:cNvSpPr txBox="1">
            <a:spLocks/>
          </p:cNvSpPr>
          <p:nvPr/>
        </p:nvSpPr>
        <p:spPr>
          <a:xfrm>
            <a:off x="691128" y="2155371"/>
            <a:ext cx="1572864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>
                <a:solidFill>
                  <a:schemeClr val="accent6"/>
                </a:solidFill>
              </a:rPr>
              <a:t>AROHA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2F673-D4FE-40AF-8935-E97214D0E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5025" y="236920"/>
            <a:ext cx="870136" cy="13610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456F5-65C6-44A8-9F6E-B77DCEB61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560" y="229132"/>
            <a:ext cx="742939" cy="136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A8BDF-FF57-A48C-9762-61389B1C4684}"/>
              </a:ext>
            </a:extLst>
          </p:cNvPr>
          <p:cNvSpPr txBox="1"/>
          <p:nvPr/>
        </p:nvSpPr>
        <p:spPr>
          <a:xfrm>
            <a:off x="2684250" y="294077"/>
            <a:ext cx="7478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REJECTION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CDCD7-9611-E78F-D349-305E470F0D1C}"/>
              </a:ext>
            </a:extLst>
          </p:cNvPr>
          <p:cNvSpPr txBox="1"/>
          <p:nvPr/>
        </p:nvSpPr>
        <p:spPr>
          <a:xfrm>
            <a:off x="2684250" y="2571885"/>
            <a:ext cx="426053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Anger, Resentment and Hostility</a:t>
            </a:r>
            <a:endParaRPr lang="en-NZ" sz="2000" u="sng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33FBB-BB09-8637-0248-F2EEEAFF2054}"/>
              </a:ext>
            </a:extLst>
          </p:cNvPr>
          <p:cNvSpPr txBox="1"/>
          <p:nvPr/>
        </p:nvSpPr>
        <p:spPr>
          <a:xfrm>
            <a:off x="2684250" y="3565033"/>
            <a:ext cx="341175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Easily Manipulated </a:t>
            </a:r>
            <a:endParaRPr lang="en-NZ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861B4-255F-7308-A306-84B4BEC277EE}"/>
              </a:ext>
            </a:extLst>
          </p:cNvPr>
          <p:cNvSpPr txBox="1"/>
          <p:nvPr/>
        </p:nvSpPr>
        <p:spPr>
          <a:xfrm>
            <a:off x="2730403" y="4739351"/>
            <a:ext cx="196867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Co-dependency</a:t>
            </a:r>
            <a:endParaRPr lang="en-NZ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8DD2C-770B-D9FC-EDDD-0EE869B79184}"/>
              </a:ext>
            </a:extLst>
          </p:cNvPr>
          <p:cNvSpPr txBox="1"/>
          <p:nvPr/>
        </p:nvSpPr>
        <p:spPr>
          <a:xfrm>
            <a:off x="6944782" y="2588289"/>
            <a:ext cx="243224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People</a:t>
            </a:r>
            <a:endParaRPr lang="en-NZ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A8231-EAC7-E830-0DDE-1F17A6FBF0A5}"/>
              </a:ext>
            </a:extLst>
          </p:cNvPr>
          <p:cNvSpPr txBox="1"/>
          <p:nvPr/>
        </p:nvSpPr>
        <p:spPr>
          <a:xfrm>
            <a:off x="6971075" y="3557801"/>
            <a:ext cx="185555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  <a:endParaRPr lang="en-NZ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FD56D-3579-5DE4-1F34-BF524AE93B01}"/>
              </a:ext>
            </a:extLst>
          </p:cNvPr>
          <p:cNvSpPr txBox="1"/>
          <p:nvPr/>
        </p:nvSpPr>
        <p:spPr>
          <a:xfrm>
            <a:off x="6971075" y="4739350"/>
            <a:ext cx="214621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endParaRPr lang="en-NZ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21B9AD8-D3DF-4396-85A6-03D9234FBBA2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6" y="2485476"/>
            <a:ext cx="1222740" cy="232650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91" y="-45725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625346" y="1906844"/>
            <a:ext cx="2444425" cy="300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AROHA </a:t>
            </a:r>
          </a:p>
          <a:p>
            <a:pPr algn="ctr">
              <a:buNone/>
            </a:pPr>
            <a:endParaRPr lang="en-NZ" sz="4000" dirty="0">
              <a:solidFill>
                <a:srgbClr val="FF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1699213" y="459583"/>
            <a:ext cx="8926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COUNTERTRAITS TO COMBAT THE</a:t>
            </a:r>
          </a:p>
          <a:p>
            <a:pPr algn="ctr"/>
            <a:r>
              <a:rPr lang="en-N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OF REJECTION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423B98-76BE-4340-9000-9A2773BE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A0901B-2B84-43D0-8342-C344B349D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755834-ACFC-4ED2-976D-4D0B8509B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graphicFrame>
        <p:nvGraphicFramePr>
          <p:cNvPr id="4" name="Table 117">
            <a:extLst>
              <a:ext uri="{FF2B5EF4-FFF2-40B4-BE49-F238E27FC236}">
                <a16:creationId xmlns:a16="http://schemas.microsoft.com/office/drawing/2014/main" id="{962E42C4-9E15-052A-B859-AF7F6810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27762"/>
              </p:ext>
            </p:extLst>
          </p:nvPr>
        </p:nvGraphicFramePr>
        <p:xfrm>
          <a:off x="2825315" y="1906844"/>
          <a:ext cx="639488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443">
                  <a:extLst>
                    <a:ext uri="{9D8B030D-6E8A-4147-A177-3AD203B41FA5}">
                      <a16:colId xmlns:a16="http://schemas.microsoft.com/office/drawing/2014/main" val="2501999625"/>
                    </a:ext>
                  </a:extLst>
                </a:gridCol>
                <a:gridCol w="3197443">
                  <a:extLst>
                    <a:ext uri="{9D8B030D-6E8A-4147-A177-3AD203B41FA5}">
                      <a16:colId xmlns:a16="http://schemas.microsoft.com/office/drawing/2014/main" val="328364466"/>
                    </a:ext>
                  </a:extLst>
                </a:gridCol>
              </a:tblGrid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dirty="0">
                          <a:solidFill>
                            <a:schemeClr val="accent6"/>
                          </a:solidFill>
                        </a:rPr>
                        <a:t>PATIENCE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IMPATIENCE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841357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PEACE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CHAOS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14769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JOY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SAD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17504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   KINDNESS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UNKINDNESS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35465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INTEGRITY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DISHONESTY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09222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 COMPASSION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INCOMPASSIONATE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5507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SELF 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ILL DISCIPLINE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31918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LOYALTY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DISLOYALTY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874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1AF83CB-2775-1D03-FFC0-63E508D54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571" y="201460"/>
            <a:ext cx="870136" cy="1361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98B85-E4DB-56E8-26D5-0EECB39DB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76" y="258932"/>
            <a:ext cx="742939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6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5" t="29583" r="24444" b="46301"/>
          <a:stretch/>
        </p:blipFill>
        <p:spPr>
          <a:xfrm>
            <a:off x="-23589" y="-241319"/>
            <a:ext cx="12215589" cy="2141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524EC-0381-4EB0-B0A4-6D0DF8DD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42236" y="4527249"/>
            <a:ext cx="1443380" cy="3165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96F797-D279-448A-9848-940A7F32C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93701" y="2666380"/>
            <a:ext cx="188960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75C4A93F-28A8-4308-A75D-F04231F45FE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410093" y="2247280"/>
            <a:ext cx="1573212" cy="419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2800" b="1" dirty="0">
                <a:solidFill>
                  <a:schemeClr val="tx1"/>
                </a:solidFill>
              </a:rPr>
              <a:t>HATE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48" y="2669167"/>
            <a:ext cx="180602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9" name="Content Placeholder 38">
            <a:extLst>
              <a:ext uri="{FF2B5EF4-FFF2-40B4-BE49-F238E27FC236}">
                <a16:creationId xmlns:a16="http://schemas.microsoft.com/office/drawing/2014/main" id="{ABF77370-48B4-46D4-9061-9218B8CBF6B3}"/>
              </a:ext>
            </a:extLst>
          </p:cNvPr>
          <p:cNvSpPr txBox="1">
            <a:spLocks/>
          </p:cNvSpPr>
          <p:nvPr/>
        </p:nvSpPr>
        <p:spPr>
          <a:xfrm>
            <a:off x="691128" y="2155371"/>
            <a:ext cx="1572864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>
                <a:solidFill>
                  <a:schemeClr val="accent6"/>
                </a:solidFill>
              </a:rPr>
              <a:t>AROHA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2F673-D4FE-40AF-8935-E97214D0E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5025" y="236920"/>
            <a:ext cx="870136" cy="13610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456F5-65C6-44A8-9F6E-B77DCEB61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560" y="229132"/>
            <a:ext cx="742939" cy="136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A8BDF-FF57-A48C-9762-61389B1C4684}"/>
              </a:ext>
            </a:extLst>
          </p:cNvPr>
          <p:cNvSpPr txBox="1"/>
          <p:nvPr/>
        </p:nvSpPr>
        <p:spPr>
          <a:xfrm>
            <a:off x="2931607" y="315686"/>
            <a:ext cx="64954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SHAME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8BC7D-B0E1-6AB4-4236-E647E8E2DF73}"/>
              </a:ext>
            </a:extLst>
          </p:cNvPr>
          <p:cNvSpPr txBox="1"/>
          <p:nvPr/>
        </p:nvSpPr>
        <p:spPr>
          <a:xfrm>
            <a:off x="2787264" y="2898042"/>
            <a:ext cx="565177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Inferiority or feeling Sub-standard</a:t>
            </a:r>
            <a:endParaRPr lang="en-NZ" sz="20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D0936-35FB-A40A-DE02-D51976F8AF84}"/>
              </a:ext>
            </a:extLst>
          </p:cNvPr>
          <p:cNvSpPr txBox="1"/>
          <p:nvPr/>
        </p:nvSpPr>
        <p:spPr>
          <a:xfrm>
            <a:off x="2787265" y="3816811"/>
            <a:ext cx="330873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Destructive Behaviour Habit</a:t>
            </a:r>
            <a:endParaRPr lang="en-NZ" sz="20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2E9AA-4D5E-D559-BBBF-F9B58C391F0E}"/>
              </a:ext>
            </a:extLst>
          </p:cNvPr>
          <p:cNvSpPr txBox="1"/>
          <p:nvPr/>
        </p:nvSpPr>
        <p:spPr>
          <a:xfrm>
            <a:off x="2787264" y="4720126"/>
            <a:ext cx="384242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Despising our Appearance</a:t>
            </a:r>
            <a:endParaRPr lang="en-NZ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14552-7611-8DD0-5391-DC87E786440F}"/>
              </a:ext>
            </a:extLst>
          </p:cNvPr>
          <p:cNvSpPr txBox="1"/>
          <p:nvPr/>
        </p:nvSpPr>
        <p:spPr>
          <a:xfrm>
            <a:off x="6857038" y="2843396"/>
            <a:ext cx="2409329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Pity</a:t>
            </a:r>
            <a:endParaRPr lang="en-NZ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1A683-92AD-FFE6-F7A9-5273CFB9BFFB}"/>
              </a:ext>
            </a:extLst>
          </p:cNvPr>
          <p:cNvSpPr txBox="1"/>
          <p:nvPr/>
        </p:nvSpPr>
        <p:spPr>
          <a:xfrm>
            <a:off x="6433007" y="3816810"/>
            <a:ext cx="374574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Isolation and Withdrawal</a:t>
            </a:r>
            <a:endParaRPr lang="en-NZ" sz="20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56D8DF-C379-0656-92E1-E5F18F53265D}"/>
              </a:ext>
            </a:extLst>
          </p:cNvPr>
          <p:cNvSpPr txBox="1"/>
          <p:nvPr/>
        </p:nvSpPr>
        <p:spPr>
          <a:xfrm>
            <a:off x="6406995" y="4726345"/>
            <a:ext cx="3477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Inactivity </a:t>
            </a:r>
            <a:r>
              <a:rPr lang="en-US" sz="2000" b="1" u="sng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Loss of Creativity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50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21B9AD8-D3DF-4396-85A6-03D9234FBBA2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6" y="2485476"/>
            <a:ext cx="1222740" cy="232650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91" y="-45725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625346" y="1906844"/>
            <a:ext cx="2444425" cy="300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AROHA </a:t>
            </a:r>
          </a:p>
          <a:p>
            <a:pPr algn="ctr">
              <a:buNone/>
            </a:pPr>
            <a:endParaRPr lang="en-NZ" sz="4000" dirty="0">
              <a:solidFill>
                <a:srgbClr val="FF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1699213" y="459583"/>
            <a:ext cx="882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COUNTERTRAITS TO COMBAT THE </a:t>
            </a:r>
          </a:p>
          <a:p>
            <a:pPr algn="ctr"/>
            <a:r>
              <a:rPr lang="en-NZ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OF SHAME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423B98-76BE-4340-9000-9A2773BE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A0901B-2B84-43D0-8342-C344B349D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755834-ACFC-4ED2-976D-4D0B8509B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graphicFrame>
        <p:nvGraphicFramePr>
          <p:cNvPr id="4" name="Table 117">
            <a:extLst>
              <a:ext uri="{FF2B5EF4-FFF2-40B4-BE49-F238E27FC236}">
                <a16:creationId xmlns:a16="http://schemas.microsoft.com/office/drawing/2014/main" id="{962E42C4-9E15-052A-B859-AF7F68109670}"/>
              </a:ext>
            </a:extLst>
          </p:cNvPr>
          <p:cNvGraphicFramePr>
            <a:graphicFrameLocks noGrp="1"/>
          </p:cNvGraphicFramePr>
          <p:nvPr/>
        </p:nvGraphicFramePr>
        <p:xfrm>
          <a:off x="2825315" y="1906844"/>
          <a:ext cx="639488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443">
                  <a:extLst>
                    <a:ext uri="{9D8B030D-6E8A-4147-A177-3AD203B41FA5}">
                      <a16:colId xmlns:a16="http://schemas.microsoft.com/office/drawing/2014/main" val="2501999625"/>
                    </a:ext>
                  </a:extLst>
                </a:gridCol>
                <a:gridCol w="3197443">
                  <a:extLst>
                    <a:ext uri="{9D8B030D-6E8A-4147-A177-3AD203B41FA5}">
                      <a16:colId xmlns:a16="http://schemas.microsoft.com/office/drawing/2014/main" val="328364466"/>
                    </a:ext>
                  </a:extLst>
                </a:gridCol>
              </a:tblGrid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dirty="0">
                          <a:solidFill>
                            <a:schemeClr val="accent6"/>
                          </a:solidFill>
                        </a:rPr>
                        <a:t>PATIENCE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IMPATIENCE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841357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PEACE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CHAOS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14769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JOY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SAD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17504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   KINDNESS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UNKINDNESS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35465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INTEGRITY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DISHONESTY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09222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 COMPASSION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INCOMPASSIONATE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5507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 SELF 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ILL DISCIPLINE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31918"/>
                  </a:ext>
                </a:extLst>
              </a:tr>
              <a:tr h="345497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NZ" sz="1800" b="1" dirty="0">
                          <a:solidFill>
                            <a:schemeClr val="accent6"/>
                          </a:solidFill>
                        </a:rPr>
                        <a:t>LOYALTY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DISLOYALTY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874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1AF83CB-2775-1D03-FFC0-63E508D54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571" y="201460"/>
            <a:ext cx="870136" cy="1361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98B85-E4DB-56E8-26D5-0EECB39DB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76" y="258932"/>
            <a:ext cx="742939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7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KBHS Session 7</Template>
  <TotalTime>81</TotalTime>
  <Words>786</Words>
  <Application>Microsoft Office PowerPoint</Application>
  <PresentationFormat>Widescreen</PresentationFormat>
  <Paragraphs>188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Jemiah | Love Somebody</dc:creator>
  <cp:lastModifiedBy>Jemiah | Love Somebody</cp:lastModifiedBy>
  <cp:revision>1</cp:revision>
  <dcterms:created xsi:type="dcterms:W3CDTF">2024-05-21T22:19:39Z</dcterms:created>
  <dcterms:modified xsi:type="dcterms:W3CDTF">2024-06-19T11:15:19Z</dcterms:modified>
</cp:coreProperties>
</file>