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5" r:id="rId5"/>
    <p:sldId id="461" r:id="rId6"/>
    <p:sldId id="465" r:id="rId7"/>
    <p:sldId id="462" r:id="rId8"/>
    <p:sldId id="464" r:id="rId9"/>
    <p:sldId id="466" r:id="rId10"/>
    <p:sldId id="468" r:id="rId11"/>
    <p:sldId id="471" r:id="rId12"/>
    <p:sldId id="4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296" autoAdjust="0"/>
  </p:normalViewPr>
  <p:slideViewPr>
    <p:cSldViewPr snapToGrid="0">
      <p:cViewPr varScale="1">
        <p:scale>
          <a:sx n="114" d="100"/>
          <a:sy n="114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ley | Love Somebody" userId="728f77b0-38f2-4d14-ba35-d8ace8426ae6" providerId="ADAL" clId="{4A231F8E-087D-41DA-B1EF-BBC9977BE385}"/>
    <pc:docChg chg="delSld">
      <pc:chgData name="Wesley | Love Somebody" userId="728f77b0-38f2-4d14-ba35-d8ace8426ae6" providerId="ADAL" clId="{4A231F8E-087D-41DA-B1EF-BBC9977BE385}" dt="2024-03-05T20:39:36.170" v="1" actId="47"/>
      <pc:docMkLst>
        <pc:docMk/>
      </pc:docMkLst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82142780" sldId="25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04371192" sldId="26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47923994" sldId="26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74215107" sldId="26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71362532" sldId="27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680750418" sldId="27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77750059" sldId="27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793232929" sldId="27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46842468" sldId="27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33965810" sldId="27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981739806" sldId="27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899996201" sldId="27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06901059" sldId="28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61781253" sldId="28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78165689" sldId="28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608297282" sldId="28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625946811" sldId="288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2016153321" sldId="289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1796720717" sldId="291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3593282356" sldId="29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4612462" sldId="293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1515800805" sldId="294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2737172855" sldId="29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189742364" sldId="296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3991896237" sldId="30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64881063" sldId="31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49522999" sldId="31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740349603" sldId="31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227014270" sldId="31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090612143" sldId="31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074373692" sldId="31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98800791" sldId="31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68366119" sldId="31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9509532" sldId="32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73339629" sldId="32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20559696" sldId="32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97464903" sldId="32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22255901" sldId="32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559851560" sldId="32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34665448" sldId="32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09792867" sldId="32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26593400" sldId="32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764899919" sldId="32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510327440" sldId="33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552656689" sldId="33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48468285" sldId="33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91429266" sldId="33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431125452" sldId="33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604920524" sldId="33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730426612" sldId="33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62213524" sldId="33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264360246" sldId="34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67595115" sldId="34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0289350" sldId="34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406636641" sldId="34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417101177" sldId="34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53655463" sldId="34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87878290" sldId="35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05176046" sldId="35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91916100" sldId="35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350197304" sldId="35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22535347" sldId="35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956524736" sldId="35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62306715" sldId="35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29628416" sldId="36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8983315" sldId="36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645915467" sldId="36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948263468" sldId="408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1313833448" sldId="40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55712469" sldId="443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4121888182" sldId="44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50550491" sldId="45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240293392" sldId="45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38222116" sldId="45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34987012" sldId="454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3820705953" sldId="456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4103981688" sldId="45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57808948" sldId="45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28405103" sldId="46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99434855" sldId="46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630259399" sldId="467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2886294089" sldId="47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839575924" sldId="47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16080676" sldId="47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32849831" sldId="476"/>
        </pc:sldMkLst>
      </pc:sldChg>
      <pc:sldChg chg="del">
        <pc:chgData name="Wesley | Love Somebody" userId="728f77b0-38f2-4d14-ba35-d8ace8426ae6" providerId="ADAL" clId="{4A231F8E-087D-41DA-B1EF-BBC9977BE385}" dt="2024-03-05T20:39:36.170" v="1" actId="47"/>
        <pc:sldMkLst>
          <pc:docMk/>
          <pc:sldMk cId="3363420565" sldId="47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9727799" sldId="48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543244593" sldId="48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306369926" sldId="48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53054357" sldId="48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37878202" sldId="48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84911910" sldId="48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79113300" sldId="48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717218118" sldId="48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83952133" sldId="48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373606098" sldId="49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3371014" sldId="49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91149707" sldId="49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403751215" sldId="49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45629228" sldId="49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68396755" sldId="49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52610355" sldId="49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307718103" sldId="49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87945350" sldId="49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59313066" sldId="50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020390665" sldId="50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30877251" sldId="50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28186480" sldId="50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683901680" sldId="50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407208890" sldId="50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13853998" sldId="50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945905862" sldId="50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82698110" sldId="50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043310118" sldId="50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68696145" sldId="51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17602249" sldId="51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4007229" sldId="51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59441650" sldId="51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24312414" sldId="51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444380852" sldId="51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737961839" sldId="51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7947478" sldId="51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87767312" sldId="51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75895218" sldId="51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076307360" sldId="52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615888814" sldId="52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592604054" sldId="52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613900648" sldId="52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7197607" sldId="52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532256507" sldId="52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939420978" sldId="52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23946844" sldId="52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654226028" sldId="52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96417872" sldId="53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274667129" sldId="53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97957263" sldId="53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723000380" sldId="53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48918856" sldId="53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559828435" sldId="53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79485227" sldId="53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255469757" sldId="53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506439013" sldId="53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00397587" sldId="54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531283932" sldId="54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95942690" sldId="54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862874271" sldId="54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64436434" sldId="54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093326016" sldId="54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031897495" sldId="54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002208607" sldId="54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91327383" sldId="54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66356834" sldId="54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784627085" sldId="55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511012594" sldId="55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72657183" sldId="55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49960761" sldId="55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792061149" sldId="55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07491786" sldId="55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227664765" sldId="55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028936337" sldId="55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856083892" sldId="55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396859476" sldId="55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788667844" sldId="56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003035078" sldId="56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77466270" sldId="56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992527673" sldId="56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793764020" sldId="56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84750676" sldId="56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86030090" sldId="56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910768713" sldId="56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370034477" sldId="56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539568762" sldId="569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272249152" sldId="570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211740191" sldId="571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505786584" sldId="572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66736356" sldId="573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3185391431" sldId="574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87764385" sldId="575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4136303295" sldId="576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2155463766" sldId="577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808059133" sldId="578"/>
        </pc:sldMkLst>
      </pc:sldChg>
      <pc:sldChg chg="del">
        <pc:chgData name="Wesley | Love Somebody" userId="728f77b0-38f2-4d14-ba35-d8ace8426ae6" providerId="ADAL" clId="{4A231F8E-087D-41DA-B1EF-BBC9977BE385}" dt="2024-03-05T20:39:16.402" v="0" actId="47"/>
        <pc:sldMkLst>
          <pc:docMk/>
          <pc:sldMk cId="1456939306" sldId="5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FCF6-45E4-4BA1-B9EA-159E3CD98B95}" type="datetimeFigureOut">
              <a:rPr lang="en-NZ" smtClean="0"/>
              <a:t>6/03/2024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4C93-222B-46CC-ACCF-6EA8C55AA1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310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Facilitators NOTES: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BREAKER: 2 x Optional Greeting Games.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Creepy Game -  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anonymously write down one creepy thing about you that no one knows. (give an example –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other school student said they kissed their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cuzn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(props: - Pen &amp; Paper and a prize)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Collect Paper and Read Out answers– asking class if its creepy or normal.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votes the most creepiest……when the vote comes down to 1 finalist…..then YES will offer a PRIZE if the anonymous person reveals who they are.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Bingo Name game -.</a:t>
            </a:r>
            <a:endParaRPr lang="en-N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dirty="0"/>
              <a:t>Prep up by ensuring you have the A5 Bingo Cards &amp; Pens.</a:t>
            </a:r>
          </a:p>
          <a:p>
            <a:r>
              <a:rPr lang="en-NZ" dirty="0"/>
              <a:t>Students are asked ask other students whether a box relates to them, and the write their name in the box - to walk around and find The 1 Student to tick all the boxes wins.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5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how you go to a gym for physical fitness – you come to FTGF for mental fitness.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0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Confidential –(Create a safe place) -  UNLESS its Unsafe, we have a duty of care to refer to professionals if we hear thing that are unsafe for the individual and also others.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23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US" sz="1200" b="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80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are the first things you think of when you are  in a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27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9:</a:t>
            </a: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(consider providing imagery and vid clips to reflect this ) – then replace this screen)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19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Ask Students WHO will Win the Fight:</a:t>
            </a:r>
          </a:p>
          <a:p>
            <a:endParaRPr lang="en-NZ" dirty="0"/>
          </a:p>
          <a:p>
            <a:r>
              <a:rPr lang="en-NZ" dirty="0"/>
              <a:t>Everyone has a Good wolf and a Bad Wolf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74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 NEXT SESSION TWO WILL IDENTIFY WHATS IN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4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094-828F-4507-8763-329969F4092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86534" y="4956720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MASTER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83028-5D4E-F95D-8A5B-D8AF7A02C5DA}"/>
              </a:ext>
            </a:extLst>
          </p:cNvPr>
          <p:cNvSpPr txBox="1"/>
          <p:nvPr/>
        </p:nvSpPr>
        <p:spPr>
          <a:xfrm>
            <a:off x="8618443" y="6353894"/>
            <a:ext cx="21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1 of 9 </a:t>
            </a:r>
          </a:p>
        </p:txBody>
      </p:sp>
    </p:spTree>
    <p:extLst>
      <p:ext uri="{BB962C8B-B14F-4D97-AF65-F5344CB8AC3E}">
        <p14:creationId xmlns:p14="http://schemas.microsoft.com/office/powerpoint/2010/main" val="352830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654" y="4779451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565" y="4779451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278" y="4750623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1637323" y="951492"/>
            <a:ext cx="10840368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92D050"/>
                </a:solidFill>
              </a:rPr>
              <a:t>WHY ARE YOU HERE ? 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98" y="1792626"/>
            <a:ext cx="8724296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Learn to Confront Fears: Rejection, Failure, Punishment, Shame.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Navigate challenges and while protecting your personal well-being and happiness.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Goal: </a:t>
            </a:r>
            <a:r>
              <a:rPr lang="en-US" sz="2800" b="1" dirty="0">
                <a:solidFill>
                  <a:srgbClr val="92D050"/>
                </a:solidFill>
              </a:rPr>
              <a:t>Build Confidence - Emotional Strength to Fight the Good Fight.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DE77-7E4E-059A-45EC-D31A1CBFC839}"/>
              </a:ext>
            </a:extLst>
          </p:cNvPr>
          <p:cNvSpPr txBox="1"/>
          <p:nvPr/>
        </p:nvSpPr>
        <p:spPr>
          <a:xfrm>
            <a:off x="8473754" y="6376894"/>
            <a:ext cx="483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2 of 9 </a:t>
            </a:r>
          </a:p>
        </p:txBody>
      </p:sp>
    </p:spTree>
    <p:extLst>
      <p:ext uri="{BB962C8B-B14F-4D97-AF65-F5344CB8AC3E}">
        <p14:creationId xmlns:p14="http://schemas.microsoft.com/office/powerpoint/2010/main" val="42381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9783" y="1527021"/>
            <a:ext cx="3959604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KORERO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249873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CONFIDENTIALITY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14CFBF3-69FF-4EEF-9F4D-FF72364B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914002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NOT </a:t>
            </a:r>
            <a:r>
              <a:rPr lang="en-US" sz="2800" b="1" dirty="0">
                <a:solidFill>
                  <a:schemeClr val="accent3"/>
                </a:solidFill>
              </a:rPr>
              <a:t>JUDGEMENTAL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FCDC51-1899-48AC-BB51-57A331F4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3144" y="3615431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OPEN </a:t>
            </a:r>
            <a:r>
              <a:rPr lang="en-US" sz="2800" b="1" dirty="0">
                <a:solidFill>
                  <a:schemeClr val="accent3"/>
                </a:solidFill>
              </a:rPr>
              <a:t>HONEST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57D3B01F-D70E-1C69-EBF2-F72E5EEB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18722">
            <a:off x="5860074" y="1923656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96EE1-9F4A-DB94-B30E-67CAE1C44683}"/>
              </a:ext>
            </a:extLst>
          </p:cNvPr>
          <p:cNvSpPr txBox="1"/>
          <p:nvPr/>
        </p:nvSpPr>
        <p:spPr>
          <a:xfrm>
            <a:off x="9693798" y="619222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3 of 9 </a:t>
            </a:r>
          </a:p>
        </p:txBody>
      </p:sp>
    </p:spTree>
    <p:extLst>
      <p:ext uri="{BB962C8B-B14F-4D97-AF65-F5344CB8AC3E}">
        <p14:creationId xmlns:p14="http://schemas.microsoft.com/office/powerpoint/2010/main" val="76257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E196E-349E-42DB-9C75-D794408BCE36}"/>
              </a:ext>
            </a:extLst>
          </p:cNvPr>
          <p:cNvSpPr/>
          <p:nvPr/>
        </p:nvSpPr>
        <p:spPr>
          <a:xfrm>
            <a:off x="9162983" y="1882530"/>
            <a:ext cx="299091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573EED5-38EA-4E4F-8B52-69A21906F577}"/>
              </a:ext>
            </a:extLst>
          </p:cNvPr>
          <p:cNvGraphicFramePr>
            <a:graphicFrameLocks noGrp="1"/>
          </p:cNvGraphicFramePr>
          <p:nvPr/>
        </p:nvGraphicFramePr>
        <p:xfrm>
          <a:off x="104747" y="1950482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ONE -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Battle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8EF9C49F-A8AA-4910-9D32-09F4D846FEB9}"/>
              </a:ext>
            </a:extLst>
          </p:cNvPr>
          <p:cNvGraphicFramePr>
            <a:graphicFrameLocks noGrp="1"/>
          </p:cNvGraphicFramePr>
          <p:nvPr/>
        </p:nvGraphicFramePr>
        <p:xfrm>
          <a:off x="104749" y="2642409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REJECTION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439279E5-0A68-4425-8A10-F3DC0B05826E}"/>
              </a:ext>
            </a:extLst>
          </p:cNvPr>
          <p:cNvGraphicFramePr>
            <a:graphicFrameLocks noGrp="1"/>
          </p:cNvGraphicFramePr>
          <p:nvPr/>
        </p:nvGraphicFramePr>
        <p:xfrm>
          <a:off x="104749" y="3366669"/>
          <a:ext cx="391958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2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A620DB37-D4DC-4236-8770-34065EA70930}"/>
              </a:ext>
            </a:extLst>
          </p:cNvPr>
          <p:cNvGraphicFramePr>
            <a:graphicFrameLocks noGrp="1"/>
          </p:cNvGraphicFramePr>
          <p:nvPr/>
        </p:nvGraphicFramePr>
        <p:xfrm>
          <a:off x="104748" y="4098189"/>
          <a:ext cx="3919583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3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56750EC-CCE1-4800-A547-454A59B1A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>
            <a:off x="-23589" y="-79785"/>
            <a:ext cx="12215589" cy="1920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4605332" y="2730713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Content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4B34BAD8-2500-4932-BB13-BC623B7F7DBE}"/>
              </a:ext>
            </a:extLst>
          </p:cNvPr>
          <p:cNvGraphicFramePr>
            <a:graphicFrameLocks noGrp="1"/>
          </p:cNvGraphicFramePr>
          <p:nvPr/>
        </p:nvGraphicFramePr>
        <p:xfrm>
          <a:off x="4099397" y="193641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TWO – THREE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SHAME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0FCC9C68-781F-41BD-9840-452382D05832}"/>
              </a:ext>
            </a:extLst>
          </p:cNvPr>
          <p:cNvGraphicFramePr>
            <a:graphicFrameLocks noGrp="1"/>
          </p:cNvGraphicFramePr>
          <p:nvPr/>
        </p:nvGraphicFramePr>
        <p:xfrm>
          <a:off x="4099397" y="262335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DECCCAF2-23E7-47D5-821B-E7AE9FCAF9AB}"/>
              </a:ext>
            </a:extLst>
          </p:cNvPr>
          <p:cNvGraphicFramePr>
            <a:graphicFrameLocks noGrp="1"/>
          </p:cNvGraphicFramePr>
          <p:nvPr/>
        </p:nvGraphicFramePr>
        <p:xfrm>
          <a:off x="4099397" y="3347619"/>
          <a:ext cx="4096886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The Fear of  PUNISHMENT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E6FE985E-CF0F-4F7F-B2B6-0BAE8EAA8E15}"/>
              </a:ext>
            </a:extLst>
          </p:cNvPr>
          <p:cNvGraphicFramePr>
            <a:graphicFrameLocks noGrp="1"/>
          </p:cNvGraphicFramePr>
          <p:nvPr/>
        </p:nvGraphicFramePr>
        <p:xfrm>
          <a:off x="4099396" y="4079139"/>
          <a:ext cx="409688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BB0552D1-C5E0-4039-83BB-B2851AADBFDF}"/>
              </a:ext>
            </a:extLst>
          </p:cNvPr>
          <p:cNvGraphicFramePr>
            <a:graphicFrameLocks noGrp="1"/>
          </p:cNvGraphicFramePr>
          <p:nvPr/>
        </p:nvGraphicFramePr>
        <p:xfrm>
          <a:off x="8113733" y="3339648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Summary  /  Love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 rot="10800000">
            <a:off x="-8418" y="4821076"/>
            <a:ext cx="12162317" cy="20242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63A4DD2-F939-43B0-A1D6-A911E1858A21}"/>
              </a:ext>
            </a:extLst>
          </p:cNvPr>
          <p:cNvSpPr txBox="1"/>
          <p:nvPr/>
        </p:nvSpPr>
        <p:spPr>
          <a:xfrm>
            <a:off x="4525113" y="658470"/>
            <a:ext cx="384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TERM TOPICS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ABD77D0-23B1-4508-8E38-11409948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21" y="5694366"/>
            <a:ext cx="556631" cy="8706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6F4AC6-86B6-42D6-BEC2-E7C50D41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971" y="5694366"/>
            <a:ext cx="475262" cy="8706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7A8DD0-A2FE-4A6B-824F-8506864C9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84" y="5694366"/>
            <a:ext cx="1428848" cy="870657"/>
          </a:xfrm>
          <a:prstGeom prst="rect">
            <a:avLst/>
          </a:prstGeom>
        </p:spPr>
      </p:pic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BE0791DD-649F-4662-982F-D8082DD92A3B}"/>
              </a:ext>
            </a:extLst>
          </p:cNvPr>
          <p:cNvGraphicFramePr>
            <a:graphicFrameLocks noGrp="1"/>
          </p:cNvGraphicFramePr>
          <p:nvPr/>
        </p:nvGraphicFramePr>
        <p:xfrm>
          <a:off x="8115668" y="1926990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THREE  - 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6444CD81-AF32-4ADC-B9E0-B4A8140DFC0A}"/>
              </a:ext>
            </a:extLst>
          </p:cNvPr>
          <p:cNvGraphicFramePr>
            <a:graphicFrameLocks noGrp="1"/>
          </p:cNvGraphicFramePr>
          <p:nvPr/>
        </p:nvGraphicFramePr>
        <p:xfrm>
          <a:off x="8113734" y="2611086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6D74E5CF-98DA-43FF-8814-4275585C359E}"/>
              </a:ext>
            </a:extLst>
          </p:cNvPr>
          <p:cNvGraphicFramePr>
            <a:graphicFrameLocks noGrp="1"/>
          </p:cNvGraphicFramePr>
          <p:nvPr/>
        </p:nvGraphicFramePr>
        <p:xfrm>
          <a:off x="8148192" y="4068997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54B561-8646-38FF-64F1-CADD06AE7A24}"/>
              </a:ext>
            </a:extLst>
          </p:cNvPr>
          <p:cNvSpPr txBox="1"/>
          <p:nvPr/>
        </p:nvSpPr>
        <p:spPr>
          <a:xfrm>
            <a:off x="9643219" y="6210242"/>
            <a:ext cx="64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4 of 9 </a:t>
            </a:r>
          </a:p>
        </p:txBody>
      </p:sp>
    </p:spTree>
    <p:extLst>
      <p:ext uri="{BB962C8B-B14F-4D97-AF65-F5344CB8AC3E}">
        <p14:creationId xmlns:p14="http://schemas.microsoft.com/office/powerpoint/2010/main" val="24740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1DBDF-6506-E418-5DC7-EEC2CC6E1379}"/>
              </a:ext>
            </a:extLst>
          </p:cNvPr>
          <p:cNvSpPr txBox="1"/>
          <p:nvPr/>
        </p:nvSpPr>
        <p:spPr>
          <a:xfrm>
            <a:off x="9443912" y="5550979"/>
            <a:ext cx="1695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5 of 9 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2E3D743-18ED-4C5A-E2C9-78E3DE5E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014" y="4608798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-23590" y="1877994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332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048905" y="617851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GROUND?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665" y="5750777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915" y="5750777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28" y="5750777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22337" y="250427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SOURCED BY 4 VOICES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1050765" y="306808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OUR OWN VOICE </a:t>
            </a:r>
          </a:p>
        </p:txBody>
      </p:sp>
      <p:sp>
        <p:nvSpPr>
          <p:cNvPr id="16" name="Content Placeholder 38">
            <a:extLst>
              <a:ext uri="{FF2B5EF4-FFF2-40B4-BE49-F238E27FC236}">
                <a16:creationId xmlns:a16="http://schemas.microsoft.com/office/drawing/2014/main" id="{C8CB5330-5813-4490-8E79-2E7E5AE0A6D4}"/>
              </a:ext>
            </a:extLst>
          </p:cNvPr>
          <p:cNvSpPr txBox="1">
            <a:spLocks/>
          </p:cNvSpPr>
          <p:nvPr/>
        </p:nvSpPr>
        <p:spPr>
          <a:xfrm>
            <a:off x="2674823" y="3900319"/>
            <a:ext cx="560871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CAN BE INTENSE IF WE CANT FILTER OUT THE VOICES </a:t>
            </a:r>
          </a:p>
        </p:txBody>
      </p:sp>
      <p:sp>
        <p:nvSpPr>
          <p:cNvPr id="17" name="Content Placeholder 38">
            <a:extLst>
              <a:ext uri="{FF2B5EF4-FFF2-40B4-BE49-F238E27FC236}">
                <a16:creationId xmlns:a16="http://schemas.microsoft.com/office/drawing/2014/main" id="{EA2E9D70-A558-4603-8C97-B5E748905EC9}"/>
              </a:ext>
            </a:extLst>
          </p:cNvPr>
          <p:cNvSpPr txBox="1">
            <a:spLocks/>
          </p:cNvSpPr>
          <p:nvPr/>
        </p:nvSpPr>
        <p:spPr>
          <a:xfrm>
            <a:off x="5030861" y="3068477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OTHER PEOPLES VOICE</a:t>
            </a:r>
          </a:p>
        </p:txBody>
      </p:sp>
      <p:sp>
        <p:nvSpPr>
          <p:cNvPr id="18" name="Content Placeholder 38">
            <a:extLst>
              <a:ext uri="{FF2B5EF4-FFF2-40B4-BE49-F238E27FC236}">
                <a16:creationId xmlns:a16="http://schemas.microsoft.com/office/drawing/2014/main" id="{6EE22125-86EF-4E8C-AA9E-1C93A88D6EE7}"/>
              </a:ext>
            </a:extLst>
          </p:cNvPr>
          <p:cNvSpPr txBox="1">
            <a:spLocks/>
          </p:cNvSpPr>
          <p:nvPr/>
        </p:nvSpPr>
        <p:spPr>
          <a:xfrm>
            <a:off x="2550387" y="3511394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GOOD VOICE </a:t>
            </a:r>
          </a:p>
        </p:txBody>
      </p:sp>
      <p:sp>
        <p:nvSpPr>
          <p:cNvPr id="19" name="Content Placeholder 38">
            <a:extLst>
              <a:ext uri="{FF2B5EF4-FFF2-40B4-BE49-F238E27FC236}">
                <a16:creationId xmlns:a16="http://schemas.microsoft.com/office/drawing/2014/main" id="{8CB4A596-FAF5-4164-8978-0506E6331B3A}"/>
              </a:ext>
            </a:extLst>
          </p:cNvPr>
          <p:cNvSpPr txBox="1">
            <a:spLocks/>
          </p:cNvSpPr>
          <p:nvPr/>
        </p:nvSpPr>
        <p:spPr>
          <a:xfrm>
            <a:off x="5137071" y="3511006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BAD VOICE </a:t>
            </a:r>
          </a:p>
        </p:txBody>
      </p:sp>
      <p:sp>
        <p:nvSpPr>
          <p:cNvPr id="21" name="Content Placeholder 38">
            <a:extLst>
              <a:ext uri="{FF2B5EF4-FFF2-40B4-BE49-F238E27FC236}">
                <a16:creationId xmlns:a16="http://schemas.microsoft.com/office/drawing/2014/main" id="{420AB1E3-DC6C-4855-AD31-96062EA62ADF}"/>
              </a:ext>
            </a:extLst>
          </p:cNvPr>
          <p:cNvSpPr txBox="1">
            <a:spLocks/>
          </p:cNvSpPr>
          <p:nvPr/>
        </p:nvSpPr>
        <p:spPr>
          <a:xfrm>
            <a:off x="3915526" y="2130920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FIELD OF EMOTIONS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BC6B4-1ADD-49B7-9CC8-02CFFF27E866}"/>
              </a:ext>
            </a:extLst>
          </p:cNvPr>
          <p:cNvSpPr txBox="1"/>
          <p:nvPr/>
        </p:nvSpPr>
        <p:spPr>
          <a:xfrm>
            <a:off x="3334987" y="4247052"/>
            <a:ext cx="450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accent1"/>
                </a:solidFill>
              </a:rPr>
              <a:t>THE GOOD THING IS WE CAN FILTER IT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3E877-9951-13F5-5D1E-9383FEE1E6C7}"/>
              </a:ext>
            </a:extLst>
          </p:cNvPr>
          <p:cNvSpPr txBox="1"/>
          <p:nvPr/>
        </p:nvSpPr>
        <p:spPr>
          <a:xfrm>
            <a:off x="9443912" y="5550979"/>
            <a:ext cx="2197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6 of  9 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8099F53-10F2-50E6-7115-4BC4DD1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47" y="4702117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83728" cy="28230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0" y="4874485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is in THE BATTLE?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05" y="5754623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355" y="5754623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8" y="5754623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2390862" y="2227195"/>
            <a:ext cx="7487958" cy="123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There is an old Native American story about two wolves.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this story, a chief is asked,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‘Which of the two wolves would win if they battled each other?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The good wolf or the bad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wolf?’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2869024" y="3814712"/>
            <a:ext cx="643036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/>
              <a:t>The chief answered,</a:t>
            </a:r>
            <a:br>
              <a:rPr lang="en-US" dirty="0"/>
            </a:br>
            <a:r>
              <a:rPr lang="en-US" dirty="0"/>
              <a:t> ‘The wolf you feed well will win the battle.</a:t>
            </a:r>
            <a:r>
              <a:rPr lang="en-US" sz="1600" dirty="0"/>
              <a:t> </a:t>
            </a: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11147-CF1F-C234-5DC4-604D3183D88A}"/>
              </a:ext>
            </a:extLst>
          </p:cNvPr>
          <p:cNvSpPr txBox="1"/>
          <p:nvPr/>
        </p:nvSpPr>
        <p:spPr>
          <a:xfrm>
            <a:off x="9443912" y="5550979"/>
            <a:ext cx="2197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7  of  9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56543E9-AB21-E516-C187-567707B1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47" y="4702117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23637-AF90-4F35-A50C-A077BEA3F158}"/>
              </a:ext>
            </a:extLst>
          </p:cNvPr>
          <p:cNvSpPr txBox="1"/>
          <p:nvPr/>
        </p:nvSpPr>
        <p:spPr>
          <a:xfrm>
            <a:off x="-23590" y="1849050"/>
            <a:ext cx="12215589" cy="8389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47180" y="20024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12192" y="1898193"/>
            <a:ext cx="12215589" cy="4308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on HOW STRONG OUR MIND IS.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 Effect – it’s the research from  giving a mentally challenged patient a sugar pill with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active properties in  the pill that will help him get better.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takes the  pill not knowing it has no effect ,believing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heal him.  Their belief in turn, heals them. 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</a:t>
            </a: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MIND.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PROTECTING YOUR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SLICE OF HEAVEN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TO PROTECT OUR SLICE OF HEAVEN.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2743-D173-40B6-9AE8-26DC4EF65E3D}"/>
              </a:ext>
            </a:extLst>
          </p:cNvPr>
          <p:cNvSpPr txBox="1"/>
          <p:nvPr/>
        </p:nvSpPr>
        <p:spPr>
          <a:xfrm>
            <a:off x="2903220" y="375968"/>
            <a:ext cx="46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is 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CD2F-5EC2-44F0-AA20-0BBB69CC63EE}"/>
              </a:ext>
            </a:extLst>
          </p:cNvPr>
          <p:cNvSpPr txBox="1"/>
          <p:nvPr/>
        </p:nvSpPr>
        <p:spPr>
          <a:xfrm>
            <a:off x="9839976" y="6304598"/>
            <a:ext cx="209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Session ONE: 8 of 9 Slides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90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5008-8787-507B-E682-CAE28492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F8E450-21C9-AE6F-998E-38B7FB496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2548" y="3642048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END OF SESSION ONE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B3397-5FF0-17F7-52B2-346FED39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9C4513-F63C-0EA3-4CFE-7C6FB986F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98" y="1661979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E1599D-74BC-4F3A-7B77-A176FF0C5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83" y="1661979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5CBFC8-41AF-917A-00CA-6CB2446E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22" y="1661979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DF0E3-4966-2B7E-DA6B-AB2739273BEF}"/>
              </a:ext>
            </a:extLst>
          </p:cNvPr>
          <p:cNvSpPr txBox="1"/>
          <p:nvPr/>
        </p:nvSpPr>
        <p:spPr>
          <a:xfrm>
            <a:off x="9443912" y="5550979"/>
            <a:ext cx="21556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9 of  9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78F645-FD59-14C9-CFDA-FA7E52E2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0759812">
            <a:off x="-656039" y="1098674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8172"/>
      </p:ext>
    </p:extLst>
  </p:cSld>
  <p:clrMapOvr>
    <a:masterClrMapping/>
  </p:clrMapOvr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9E9E9-CE08-455B-9B22-675497F5CD5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10637</TotalTime>
  <Words>716</Words>
  <Application>Microsoft Office PowerPoint</Application>
  <PresentationFormat>Widescreen</PresentationFormat>
  <Paragraphs>111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Black</vt:lpstr>
      <vt:lpstr>Segoe UI Light</vt:lpstr>
      <vt:lpstr>Wingdings</vt:lpstr>
      <vt:lpstr>Amaze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Faleolo</dc:creator>
  <cp:lastModifiedBy>Wesley | Love Somebody</cp:lastModifiedBy>
  <cp:revision>213</cp:revision>
  <dcterms:created xsi:type="dcterms:W3CDTF">2021-08-23T01:56:41Z</dcterms:created>
  <dcterms:modified xsi:type="dcterms:W3CDTF">2024-03-05T20:39:42Z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